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87" r:id="rId5"/>
  </p:sldMasterIdLst>
  <p:notesMasterIdLst>
    <p:notesMasterId r:id="rId17"/>
  </p:notesMasterIdLst>
  <p:handoutMasterIdLst>
    <p:handoutMasterId r:id="rId18"/>
  </p:handoutMasterIdLst>
  <p:sldIdLst>
    <p:sldId id="261" r:id="rId6"/>
    <p:sldId id="270" r:id="rId7"/>
    <p:sldId id="263" r:id="rId8"/>
    <p:sldId id="258" r:id="rId9"/>
    <p:sldId id="259" r:id="rId10"/>
    <p:sldId id="260" r:id="rId11"/>
    <p:sldId id="267" r:id="rId12"/>
    <p:sldId id="262" r:id="rId13"/>
    <p:sldId id="268" r:id="rId14"/>
    <p:sldId id="266"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D509AD-95BE-9549-AB99-51F76E812DC1}" name="Ponzini, Julia" initials="PJ" userId="S::julia.ponzini@sap.com::cf25d7fd-8a8a-4237-b513-967ac7bef8d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750" autoAdjust="0"/>
  </p:normalViewPr>
  <p:slideViewPr>
    <p:cSldViewPr snapToGrid="0">
      <p:cViewPr varScale="1">
        <p:scale>
          <a:sx n="59" d="100"/>
          <a:sy n="59" d="100"/>
        </p:scale>
        <p:origin x="940" y="6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sen, Gitte" userId="50fb8506-142a-43fe-b6df-9900c3e0d9dc" providerId="ADAL" clId="{45E9FC52-96C0-47A2-B9AC-2499110D9DE4}"/>
    <pc:docChg chg="modMainMaster">
      <pc:chgData name="Hansen, Gitte" userId="50fb8506-142a-43fe-b6df-9900c3e0d9dc" providerId="ADAL" clId="{45E9FC52-96C0-47A2-B9AC-2499110D9DE4}" dt="2024-05-03T05:56:57.875" v="9" actId="20577"/>
      <pc:docMkLst>
        <pc:docMk/>
      </pc:docMkLst>
      <pc:sldMasterChg chg="modSldLayout">
        <pc:chgData name="Hansen, Gitte" userId="50fb8506-142a-43fe-b6df-9900c3e0d9dc" providerId="ADAL" clId="{45E9FC52-96C0-47A2-B9AC-2499110D9DE4}" dt="2024-05-03T05:56:57.875" v="9" actId="20577"/>
        <pc:sldMasterMkLst>
          <pc:docMk/>
          <pc:sldMasterMk cId="2913276572" sldId="2147483648"/>
        </pc:sldMasterMkLst>
        <pc:sldLayoutChg chg="modSp mod">
          <pc:chgData name="Hansen, Gitte" userId="50fb8506-142a-43fe-b6df-9900c3e0d9dc" providerId="ADAL" clId="{45E9FC52-96C0-47A2-B9AC-2499110D9DE4}" dt="2024-05-03T05:56:57.875" v="9" actId="20577"/>
          <pc:sldLayoutMkLst>
            <pc:docMk/>
            <pc:sldMasterMk cId="2913276572" sldId="2147483648"/>
            <pc:sldLayoutMk cId="3164474104" sldId="2147483661"/>
          </pc:sldLayoutMkLst>
          <pc:spChg chg="mod">
            <ac:chgData name="Hansen, Gitte" userId="50fb8506-142a-43fe-b6df-9900c3e0d9dc" providerId="ADAL" clId="{45E9FC52-96C0-47A2-B9AC-2499110D9DE4}" dt="2024-05-03T05:56:57.875" v="9" actId="20577"/>
            <ac:spMkLst>
              <pc:docMk/>
              <pc:sldMasterMk cId="2913276572" sldId="2147483648"/>
              <pc:sldLayoutMk cId="3164474104" sldId="2147483661"/>
              <ac:spMk id="15" creationId="{A140E0A4-2493-412C-B014-CE0B75F02D46}"/>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B46D13C-453A-75A3-B672-6934DF53E8A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92AADF7-103F-694C-3837-FFAC9A4BC03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958DFF-00A4-6C45-999F-D0148B69AE8C}" type="datetimeFigureOut">
              <a:rPr lang="en-US" smtClean="0"/>
              <a:t>5/3/2024</a:t>
            </a:fld>
            <a:endParaRPr lang="en-US" dirty="0"/>
          </a:p>
        </p:txBody>
      </p:sp>
      <p:sp>
        <p:nvSpPr>
          <p:cNvPr id="4" name="Footer Placeholder 3">
            <a:extLst>
              <a:ext uri="{FF2B5EF4-FFF2-40B4-BE49-F238E27FC236}">
                <a16:creationId xmlns:a16="http://schemas.microsoft.com/office/drawing/2014/main" id="{046F6151-3BCC-E38D-EF28-B7655D253E0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033D237-6A10-6BB5-44DF-FACED67B4AF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809252-D6A9-FA48-9AD7-09612B2BDF4B}" type="slidenum">
              <a:rPr lang="en-US" smtClean="0"/>
              <a:t>‹#›</a:t>
            </a:fld>
            <a:endParaRPr lang="en-US" dirty="0"/>
          </a:p>
        </p:txBody>
      </p:sp>
    </p:spTree>
    <p:extLst>
      <p:ext uri="{BB962C8B-B14F-4D97-AF65-F5344CB8AC3E}">
        <p14:creationId xmlns:p14="http://schemas.microsoft.com/office/powerpoint/2010/main" val="571992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8A4A7D13-AEA7-D14D-BEDD-AC4CC9F7933A}" type="datetimeFigureOut">
              <a:rPr lang="en-US" smtClean="0"/>
              <a:pPr/>
              <a:t>5/3/2024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4345E897-3997-7F45-90AA-6666FE7F6040}" type="slidenum">
              <a:rPr lang="en-US" smtClean="0"/>
              <a:pPr/>
              <a:t>‹#›</a:t>
            </a:fld>
            <a:endParaRPr lang="en-US" dirty="0"/>
          </a:p>
        </p:txBody>
      </p:sp>
    </p:spTree>
    <p:extLst>
      <p:ext uri="{BB962C8B-B14F-4D97-AF65-F5344CB8AC3E}">
        <p14:creationId xmlns:p14="http://schemas.microsoft.com/office/powerpoint/2010/main" val="3176715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describe your company and its business. When was your company founded? What is your company’s mission – why do you exist? Who are your customers? How is your company attempting to run as an intelligent enterprise? Use bullets or paragraphs. (Limit to 80 words)</a:t>
            </a:r>
          </a:p>
          <a:p>
            <a:endParaRPr lang="en-AU" dirty="0"/>
          </a:p>
        </p:txBody>
      </p:sp>
      <p:sp>
        <p:nvSpPr>
          <p:cNvPr id="4" name="Slide Number Placeholder 3"/>
          <p:cNvSpPr>
            <a:spLocks noGrp="1"/>
          </p:cNvSpPr>
          <p:nvPr>
            <p:ph type="sldNum" sz="quarter" idx="5"/>
          </p:nvPr>
        </p:nvSpPr>
        <p:spPr/>
        <p:txBody>
          <a:bodyPr/>
          <a:lstStyle/>
          <a:p>
            <a:fld id="{4345E897-3997-7F45-90AA-6666FE7F6040}" type="slidenum">
              <a:rPr lang="en-US" smtClean="0"/>
              <a:pPr/>
              <a:t>3</a:t>
            </a:fld>
            <a:endParaRPr lang="en-US" dirty="0"/>
          </a:p>
        </p:txBody>
      </p:sp>
    </p:spTree>
    <p:extLst>
      <p:ext uri="{BB962C8B-B14F-4D97-AF65-F5344CB8AC3E}">
        <p14:creationId xmlns:p14="http://schemas.microsoft.com/office/powerpoint/2010/main" val="79555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Enter a brief description of the business challenges: </a:t>
            </a:r>
            <a:r>
              <a:rPr lang="en-AU" dirty="0"/>
              <a:t>Was there a specific “business dilemma” you needed to solve that acted as the driver for change? What pain points and challenges did your organisation face prior to this initiative? How were these impacting the business?</a:t>
            </a:r>
          </a:p>
        </p:txBody>
      </p:sp>
      <p:sp>
        <p:nvSpPr>
          <p:cNvPr id="4" name="Slide Number Placeholder 3"/>
          <p:cNvSpPr>
            <a:spLocks noGrp="1"/>
          </p:cNvSpPr>
          <p:nvPr>
            <p:ph type="sldNum" sz="quarter" idx="5"/>
          </p:nvPr>
        </p:nvSpPr>
        <p:spPr/>
        <p:txBody>
          <a:bodyPr/>
          <a:lstStyle/>
          <a:p>
            <a:fld id="{4345E897-3997-7F45-90AA-6666FE7F6040}" type="slidenum">
              <a:rPr lang="en-US" smtClean="0"/>
              <a:pPr/>
              <a:t>4</a:t>
            </a:fld>
            <a:endParaRPr lang="en-US" dirty="0"/>
          </a:p>
        </p:txBody>
      </p:sp>
    </p:spTree>
    <p:extLst>
      <p:ext uri="{BB962C8B-B14F-4D97-AF65-F5344CB8AC3E}">
        <p14:creationId xmlns:p14="http://schemas.microsoft.com/office/powerpoint/2010/main" val="3332113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Enter a brief description of the solution: What drove your decision? What were the key differentiators between SAP and the competition? What were the implementation highlights? What change management did you have to apply?  [The impacts will be covered on the next slide]. </a:t>
            </a:r>
            <a:endParaRPr lang="en-AU" sz="900" dirty="0">
              <a:solidFill>
                <a:schemeClr val="tx1"/>
              </a:solidFill>
            </a:endParaRPr>
          </a:p>
          <a:p>
            <a:endParaRPr lang="en-AU" dirty="0"/>
          </a:p>
        </p:txBody>
      </p:sp>
      <p:sp>
        <p:nvSpPr>
          <p:cNvPr id="4" name="Slide Number Placeholder 3"/>
          <p:cNvSpPr>
            <a:spLocks noGrp="1"/>
          </p:cNvSpPr>
          <p:nvPr>
            <p:ph type="sldNum" sz="quarter" idx="5"/>
          </p:nvPr>
        </p:nvSpPr>
        <p:spPr/>
        <p:txBody>
          <a:bodyPr/>
          <a:lstStyle/>
          <a:p>
            <a:fld id="{4345E897-3997-7F45-90AA-6666FE7F6040}" type="slidenum">
              <a:rPr lang="en-US" smtClean="0"/>
              <a:pPr/>
              <a:t>5</a:t>
            </a:fld>
            <a:endParaRPr lang="en-US" dirty="0"/>
          </a:p>
        </p:txBody>
      </p:sp>
    </p:spTree>
    <p:extLst>
      <p:ext uri="{BB962C8B-B14F-4D97-AF65-F5344CB8AC3E}">
        <p14:creationId xmlns:p14="http://schemas.microsoft.com/office/powerpoint/2010/main" val="1211348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 a summary of the outcome or results of the project: Which business outcomes did the project achieve? How did it make a positive impact on your employees, customers and other relevant stakeholders? Which business processes improved the most since the implementation? What Finance improvements have been achieved? How do the benefits </a:t>
            </a:r>
            <a:r>
              <a:rPr lang="en-US" dirty="0" err="1"/>
              <a:t>realised</a:t>
            </a:r>
            <a:r>
              <a:rPr lang="en-US" dirty="0"/>
              <a:t> compare to those estimated during the business case development? Did you see the savings you expected? Include both quantitative and qualitative metrics. </a:t>
            </a:r>
            <a:endParaRPr lang="en-AU" dirty="0"/>
          </a:p>
        </p:txBody>
      </p:sp>
      <p:sp>
        <p:nvSpPr>
          <p:cNvPr id="4" name="Slide Number Placeholder 3"/>
          <p:cNvSpPr>
            <a:spLocks noGrp="1"/>
          </p:cNvSpPr>
          <p:nvPr>
            <p:ph type="sldNum" sz="quarter" idx="5"/>
          </p:nvPr>
        </p:nvSpPr>
        <p:spPr/>
        <p:txBody>
          <a:bodyPr/>
          <a:lstStyle/>
          <a:p>
            <a:fld id="{4345E897-3997-7F45-90AA-6666FE7F6040}" type="slidenum">
              <a:rPr lang="en-US" smtClean="0"/>
              <a:pPr/>
              <a:t>6</a:t>
            </a:fld>
            <a:endParaRPr lang="en-US" dirty="0"/>
          </a:p>
        </p:txBody>
      </p:sp>
    </p:spTree>
    <p:extLst>
      <p:ext uri="{BB962C8B-B14F-4D97-AF65-F5344CB8AC3E}">
        <p14:creationId xmlns:p14="http://schemas.microsoft.com/office/powerpoint/2010/main" val="2348678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Please insert at least one quote. The quote(s) should describe the transformation achievement and what makes it innovative or a best practice. This can be from a senior executive, a decision maker and/or an end-user.  Good quotes help capture the authenticity behind the story and share different perspectives. Please ensure the quote highlights the importance of the technology for the project. (Limit to 50 words). </a:t>
            </a:r>
          </a:p>
          <a:p>
            <a:endParaRPr lang="en-AU" dirty="0"/>
          </a:p>
        </p:txBody>
      </p:sp>
      <p:sp>
        <p:nvSpPr>
          <p:cNvPr id="4" name="Slide Number Placeholder 3"/>
          <p:cNvSpPr>
            <a:spLocks noGrp="1"/>
          </p:cNvSpPr>
          <p:nvPr>
            <p:ph type="sldNum" sz="quarter" idx="5"/>
          </p:nvPr>
        </p:nvSpPr>
        <p:spPr/>
        <p:txBody>
          <a:bodyPr/>
          <a:lstStyle/>
          <a:p>
            <a:fld id="{4345E897-3997-7F45-90AA-6666FE7F6040}" type="slidenum">
              <a:rPr lang="en-US" smtClean="0"/>
              <a:pPr/>
              <a:t>7</a:t>
            </a:fld>
            <a:endParaRPr lang="en-US" dirty="0"/>
          </a:p>
        </p:txBody>
      </p:sp>
    </p:spTree>
    <p:extLst>
      <p:ext uri="{BB962C8B-B14F-4D97-AF65-F5344CB8AC3E}">
        <p14:creationId xmlns:p14="http://schemas.microsoft.com/office/powerpoint/2010/main" val="2415229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Partner details if relevant.  [optional]</a:t>
            </a:r>
            <a:endParaRPr lang="en-AU" dirty="0"/>
          </a:p>
        </p:txBody>
      </p:sp>
      <p:sp>
        <p:nvSpPr>
          <p:cNvPr id="4" name="Slide Number Placeholder 3"/>
          <p:cNvSpPr>
            <a:spLocks noGrp="1"/>
          </p:cNvSpPr>
          <p:nvPr>
            <p:ph type="sldNum" sz="quarter" idx="5"/>
          </p:nvPr>
        </p:nvSpPr>
        <p:spPr/>
        <p:txBody>
          <a:bodyPr/>
          <a:lstStyle/>
          <a:p>
            <a:fld id="{4345E897-3997-7F45-90AA-6666FE7F6040}" type="slidenum">
              <a:rPr lang="en-US" smtClean="0"/>
              <a:pPr/>
              <a:t>8</a:t>
            </a:fld>
            <a:endParaRPr lang="en-US" dirty="0"/>
          </a:p>
        </p:txBody>
      </p:sp>
    </p:spTree>
    <p:extLst>
      <p:ext uri="{BB962C8B-B14F-4D97-AF65-F5344CB8AC3E}">
        <p14:creationId xmlns:p14="http://schemas.microsoft.com/office/powerpoint/2010/main" val="3609678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Information:  Insert any unique user cases, projects, expansions and/or additional ROIs that you wish to highlight. </a:t>
            </a:r>
            <a:endParaRPr lang="en-AU" dirty="0"/>
          </a:p>
        </p:txBody>
      </p:sp>
      <p:sp>
        <p:nvSpPr>
          <p:cNvPr id="4" name="Slide Number Placeholder 3"/>
          <p:cNvSpPr>
            <a:spLocks noGrp="1"/>
          </p:cNvSpPr>
          <p:nvPr>
            <p:ph type="sldNum" sz="quarter" idx="5"/>
          </p:nvPr>
        </p:nvSpPr>
        <p:spPr/>
        <p:txBody>
          <a:bodyPr/>
          <a:lstStyle/>
          <a:p>
            <a:fld id="{4345E897-3997-7F45-90AA-6666FE7F6040}" type="slidenum">
              <a:rPr lang="en-US" smtClean="0"/>
              <a:pPr/>
              <a:t>9</a:t>
            </a:fld>
            <a:endParaRPr lang="en-US" dirty="0"/>
          </a:p>
        </p:txBody>
      </p:sp>
    </p:spTree>
    <p:extLst>
      <p:ext uri="{BB962C8B-B14F-4D97-AF65-F5344CB8AC3E}">
        <p14:creationId xmlns:p14="http://schemas.microsoft.com/office/powerpoint/2010/main" val="334943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Executive Summary:   Please </a:t>
            </a:r>
            <a:r>
              <a:rPr lang="en-US" dirty="0" err="1"/>
              <a:t>summarise</a:t>
            </a:r>
            <a:r>
              <a:rPr lang="en-US" dirty="0"/>
              <a:t> your submission on this slide. </a:t>
            </a:r>
          </a:p>
          <a:p>
            <a:endParaRPr lang="en-AU" dirty="0"/>
          </a:p>
          <a:p>
            <a:r>
              <a:rPr lang="en-AU" b="1" dirty="0"/>
              <a:t>Challenge</a:t>
            </a:r>
            <a:r>
              <a:rPr lang="en-AU" dirty="0"/>
              <a:t>: </a:t>
            </a:r>
            <a:r>
              <a:rPr lang="en-US" dirty="0"/>
              <a:t>Enter a brief summary of the business and/or people challenges that led to the project. This can also be thought of as background. (Limit to 100 words)</a:t>
            </a:r>
          </a:p>
          <a:p>
            <a:endParaRPr lang="en-AU" dirty="0"/>
          </a:p>
          <a:p>
            <a:r>
              <a:rPr lang="en-AU" b="1" dirty="0"/>
              <a:t>Solution</a:t>
            </a:r>
            <a:r>
              <a:rPr lang="en-AU" dirty="0"/>
              <a:t>: </a:t>
            </a:r>
            <a:r>
              <a:rPr lang="en-US" dirty="0"/>
              <a:t>Enter a brief summary of the SAP technology utilized and deployed. Use project use case details slide to describe technical and process details of the solution. (Limit to 100 words)</a:t>
            </a:r>
            <a:endParaRPr lang="en-AU" dirty="0"/>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Outcome</a:t>
            </a:r>
            <a:r>
              <a:rPr lang="en-AU" dirty="0"/>
              <a:t>:  </a:t>
            </a:r>
            <a:r>
              <a:rPr lang="en-US" dirty="0"/>
              <a:t>Enter a brief summary of the outcome or results of the project. What is different/better now compared to before the project? (Limit to 100 words)</a:t>
            </a:r>
          </a:p>
          <a:p>
            <a:endParaRPr lang="en-AU" dirty="0"/>
          </a:p>
        </p:txBody>
      </p:sp>
      <p:sp>
        <p:nvSpPr>
          <p:cNvPr id="4" name="Slide Number Placeholder 3"/>
          <p:cNvSpPr>
            <a:spLocks noGrp="1"/>
          </p:cNvSpPr>
          <p:nvPr>
            <p:ph type="sldNum" sz="quarter" idx="5"/>
          </p:nvPr>
        </p:nvSpPr>
        <p:spPr/>
        <p:txBody>
          <a:bodyPr/>
          <a:lstStyle/>
          <a:p>
            <a:fld id="{4345E897-3997-7F45-90AA-6666FE7F6040}" type="slidenum">
              <a:rPr lang="en-US" smtClean="0"/>
              <a:pPr/>
              <a:t>10</a:t>
            </a:fld>
            <a:endParaRPr lang="en-US" dirty="0"/>
          </a:p>
        </p:txBody>
      </p:sp>
    </p:spTree>
    <p:extLst>
      <p:ext uri="{BB962C8B-B14F-4D97-AF65-F5344CB8AC3E}">
        <p14:creationId xmlns:p14="http://schemas.microsoft.com/office/powerpoint/2010/main" val="29618906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7.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31A1FDB-3C6B-1E52-05B0-80B70F715000}"/>
              </a:ext>
            </a:extLst>
          </p:cNvPr>
          <p:cNvPicPr>
            <a:picLocks noChangeAspect="1"/>
          </p:cNvPicPr>
          <p:nvPr userDrawn="1"/>
        </p:nvPicPr>
        <p:blipFill>
          <a:blip r:embed="rId2"/>
          <a:srcRect/>
          <a:stretch/>
        </p:blipFill>
        <p:spPr>
          <a:xfrm>
            <a:off x="6108700" y="0"/>
            <a:ext cx="6083299" cy="6857999"/>
          </a:xfrm>
          <a:prstGeom prst="rect">
            <a:avLst/>
          </a:prstGeom>
        </p:spPr>
      </p:pic>
      <p:sp>
        <p:nvSpPr>
          <p:cNvPr id="2" name="Title 1">
            <a:extLst>
              <a:ext uri="{FF2B5EF4-FFF2-40B4-BE49-F238E27FC236}">
                <a16:creationId xmlns:a16="http://schemas.microsoft.com/office/drawing/2014/main" id="{796EDBA5-B027-66EF-2546-0410E62AC8B6}"/>
              </a:ext>
            </a:extLst>
          </p:cNvPr>
          <p:cNvSpPr>
            <a:spLocks noGrp="1"/>
          </p:cNvSpPr>
          <p:nvPr>
            <p:ph type="ctrTitle" hasCustomPrompt="1"/>
          </p:nvPr>
        </p:nvSpPr>
        <p:spPr>
          <a:xfrm>
            <a:off x="380855" y="3198911"/>
            <a:ext cx="5602952" cy="460176"/>
          </a:xfrm>
        </p:spPr>
        <p:txBody>
          <a:bodyPr anchor="t" anchorCtr="0">
            <a:noAutofit/>
          </a:bodyPr>
          <a:lstStyle>
            <a:lvl1pPr algn="l">
              <a:defRPr sz="1800" b="0" spc="0" baseline="0">
                <a:solidFill>
                  <a:schemeClr val="accent1"/>
                </a:solidFill>
                <a:latin typeface="+mj-lt"/>
              </a:defRPr>
            </a:lvl1pPr>
          </a:lstStyle>
          <a:p>
            <a:r>
              <a:rPr lang="en-US" dirty="0"/>
              <a:t>Insert Participant’s Company Name</a:t>
            </a:r>
          </a:p>
        </p:txBody>
      </p:sp>
      <p:sp>
        <p:nvSpPr>
          <p:cNvPr id="25" name="Picture Placeholder 24">
            <a:extLst>
              <a:ext uri="{FF2B5EF4-FFF2-40B4-BE49-F238E27FC236}">
                <a16:creationId xmlns:a16="http://schemas.microsoft.com/office/drawing/2014/main" id="{4CD11807-9D1A-E9CF-63FB-C37ADA06C181}"/>
              </a:ext>
            </a:extLst>
          </p:cNvPr>
          <p:cNvSpPr>
            <a:spLocks noGrp="1"/>
          </p:cNvSpPr>
          <p:nvPr>
            <p:ph type="pic" sz="quarter" idx="14" hasCustomPrompt="1"/>
          </p:nvPr>
        </p:nvSpPr>
        <p:spPr>
          <a:xfrm>
            <a:off x="424742" y="5461112"/>
            <a:ext cx="2144712" cy="971550"/>
          </a:xfrm>
        </p:spPr>
        <p:txBody>
          <a:bodyPr anchor="ctr" anchorCtr="1">
            <a:normAutofit/>
          </a:bodyPr>
          <a:lstStyle>
            <a:lvl1pPr algn="ctr">
              <a:defRPr sz="1200"/>
            </a:lvl1pPr>
          </a:lstStyle>
          <a:p>
            <a:r>
              <a:rPr lang="en-US" dirty="0"/>
              <a:t>Participant’s Logo</a:t>
            </a:r>
          </a:p>
        </p:txBody>
      </p:sp>
      <p:pic>
        <p:nvPicPr>
          <p:cNvPr id="10" name="Graphic 9">
            <a:extLst>
              <a:ext uri="{FF2B5EF4-FFF2-40B4-BE49-F238E27FC236}">
                <a16:creationId xmlns:a16="http://schemas.microsoft.com/office/drawing/2014/main" id="{6AFE1586-E972-5E9A-1284-EA28375B0EA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761244" y="5937030"/>
            <a:ext cx="1006014" cy="495632"/>
          </a:xfrm>
          <a:prstGeom prst="rect">
            <a:avLst/>
          </a:prstGeom>
        </p:spPr>
      </p:pic>
      <p:sp>
        <p:nvSpPr>
          <p:cNvPr id="15" name="Title 1">
            <a:extLst>
              <a:ext uri="{FF2B5EF4-FFF2-40B4-BE49-F238E27FC236}">
                <a16:creationId xmlns:a16="http://schemas.microsoft.com/office/drawing/2014/main" id="{A140E0A4-2493-412C-B014-CE0B75F02D46}"/>
              </a:ext>
            </a:extLst>
          </p:cNvPr>
          <p:cNvSpPr txBox="1">
            <a:spLocks/>
          </p:cNvSpPr>
          <p:nvPr userDrawn="1"/>
        </p:nvSpPr>
        <p:spPr>
          <a:xfrm>
            <a:off x="381602" y="1363705"/>
            <a:ext cx="4862875" cy="25989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600" b="1" i="0" kern="1200" spc="-20" baseline="0">
                <a:solidFill>
                  <a:schemeClr val="accent1"/>
                </a:solidFill>
                <a:latin typeface="+mj-lt"/>
                <a:ea typeface="+mj-ea"/>
                <a:cs typeface="Arial" panose="020B0604020202020204" pitchFamily="34" charset="0"/>
              </a:defRPr>
            </a:lvl1pPr>
          </a:lstStyle>
          <a:p>
            <a:r>
              <a:rPr lang="en-US" sz="2400" dirty="0"/>
              <a:t>SAP Concur Excellence Awards</a:t>
            </a:r>
            <a:br>
              <a:rPr lang="en-US" sz="2400" dirty="0"/>
            </a:br>
            <a:r>
              <a:rPr lang="en-US" sz="2400" dirty="0"/>
              <a:t>Customer Entry Pitch Deck</a:t>
            </a:r>
            <a:endParaRPr lang="en-US" sz="2400" spc="0" baseline="0" dirty="0"/>
          </a:p>
        </p:txBody>
      </p:sp>
      <p:sp>
        <p:nvSpPr>
          <p:cNvPr id="9" name="Text Placeholder 8">
            <a:extLst>
              <a:ext uri="{FF2B5EF4-FFF2-40B4-BE49-F238E27FC236}">
                <a16:creationId xmlns:a16="http://schemas.microsoft.com/office/drawing/2014/main" id="{247F3C81-FB03-6BBE-06A3-27C5FBFC0BBA}"/>
              </a:ext>
            </a:extLst>
          </p:cNvPr>
          <p:cNvSpPr>
            <a:spLocks noGrp="1"/>
          </p:cNvSpPr>
          <p:nvPr>
            <p:ph type="body" sz="quarter" idx="18" hasCustomPrompt="1"/>
          </p:nvPr>
        </p:nvSpPr>
        <p:spPr>
          <a:xfrm>
            <a:off x="380855" y="2527251"/>
            <a:ext cx="5625498" cy="560326"/>
          </a:xfrm>
        </p:spPr>
        <p:txBody>
          <a:bodyPr>
            <a:normAutofit/>
          </a:bodyPr>
          <a:lstStyle>
            <a:lvl1pPr>
              <a:defRPr sz="2000" b="1">
                <a:latin typeface="+mj-lt"/>
              </a:defRPr>
            </a:lvl1pPr>
          </a:lstStyle>
          <a:p>
            <a:pPr lvl="0"/>
            <a:r>
              <a:rPr lang="en-US"/>
              <a:t>Insert Entry Title</a:t>
            </a:r>
            <a:endParaRPr lang="en-ZA"/>
          </a:p>
        </p:txBody>
      </p:sp>
      <p:pic>
        <p:nvPicPr>
          <p:cNvPr id="12" name="Picture 11" descr="A blue letters on a black background&#10;&#10;Description automatically generated">
            <a:extLst>
              <a:ext uri="{FF2B5EF4-FFF2-40B4-BE49-F238E27FC236}">
                <a16:creationId xmlns:a16="http://schemas.microsoft.com/office/drawing/2014/main" id="{0C9F0861-5FDE-4DCE-90B0-FBCECB228BDD}"/>
              </a:ext>
            </a:extLst>
          </p:cNvPr>
          <p:cNvPicPr>
            <a:picLocks noChangeAspect="1"/>
          </p:cNvPicPr>
          <p:nvPr userDrawn="1"/>
        </p:nvPicPr>
        <p:blipFill>
          <a:blip r:embed="rId5"/>
          <a:stretch>
            <a:fillRect/>
          </a:stretch>
        </p:blipFill>
        <p:spPr>
          <a:xfrm>
            <a:off x="381602" y="470034"/>
            <a:ext cx="2526797" cy="509017"/>
          </a:xfrm>
          <a:prstGeom prst="rect">
            <a:avLst/>
          </a:prstGeom>
        </p:spPr>
      </p:pic>
    </p:spTree>
    <p:extLst>
      <p:ext uri="{BB962C8B-B14F-4D97-AF65-F5344CB8AC3E}">
        <p14:creationId xmlns:p14="http://schemas.microsoft.com/office/powerpoint/2010/main" val="3164474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Benefits and Outcomes 2 of 2">
    <p:spTree>
      <p:nvGrpSpPr>
        <p:cNvPr id="1" name=""/>
        <p:cNvGrpSpPr/>
        <p:nvPr/>
      </p:nvGrpSpPr>
      <p:grpSpPr>
        <a:xfrm>
          <a:off x="0" y="0"/>
          <a:ext cx="0" cy="0"/>
          <a:chOff x="0" y="0"/>
          <a:chExt cx="0" cy="0"/>
        </a:xfrm>
      </p:grpSpPr>
      <p:pic>
        <p:nvPicPr>
          <p:cNvPr id="7" name="Picture 6" descr="A blue logo with black background&#10;&#10;Description automatically generated">
            <a:extLst>
              <a:ext uri="{FF2B5EF4-FFF2-40B4-BE49-F238E27FC236}">
                <a16:creationId xmlns:a16="http://schemas.microsoft.com/office/drawing/2014/main" id="{F7D9B202-032F-9DEE-8784-D453CAB99B60}"/>
              </a:ext>
            </a:extLst>
          </p:cNvPr>
          <p:cNvPicPr>
            <a:picLocks noChangeAspect="1"/>
          </p:cNvPicPr>
          <p:nvPr userDrawn="1"/>
        </p:nvPicPr>
        <p:blipFill>
          <a:blip r:embed="rId2"/>
          <a:stretch>
            <a:fillRect/>
          </a:stretch>
        </p:blipFill>
        <p:spPr>
          <a:xfrm>
            <a:off x="420757" y="1410302"/>
            <a:ext cx="224404" cy="224404"/>
          </a:xfrm>
          <a:prstGeom prst="rect">
            <a:avLst/>
          </a:prstGeom>
        </p:spPr>
      </p:pic>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13" name="TextBox 12">
            <a:extLst>
              <a:ext uri="{FF2B5EF4-FFF2-40B4-BE49-F238E27FC236}">
                <a16:creationId xmlns:a16="http://schemas.microsoft.com/office/drawing/2014/main" id="{A477CEBC-4FD5-3C6C-C093-057B16737F8A}"/>
              </a:ext>
            </a:extLst>
          </p:cNvPr>
          <p:cNvSpPr txBox="1"/>
          <p:nvPr userDrawn="1"/>
        </p:nvSpPr>
        <p:spPr>
          <a:xfrm>
            <a:off x="726440" y="1464342"/>
            <a:ext cx="3942075"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PEOPLE RELATED – PERSONAL PERSPECTIVE</a:t>
            </a:r>
          </a:p>
        </p:txBody>
      </p:sp>
      <p:sp>
        <p:nvSpPr>
          <p:cNvPr id="19" name="Text Placeholder 18">
            <a:extLst>
              <a:ext uri="{FF2B5EF4-FFF2-40B4-BE49-F238E27FC236}">
                <a16:creationId xmlns:a16="http://schemas.microsoft.com/office/drawing/2014/main" id="{08ED52B4-E82B-097A-D342-B42566B3B7EE}"/>
              </a:ext>
            </a:extLst>
          </p:cNvPr>
          <p:cNvSpPr>
            <a:spLocks noGrp="1"/>
          </p:cNvSpPr>
          <p:nvPr>
            <p:ph type="body" sz="quarter" idx="18" hasCustomPrompt="1"/>
          </p:nvPr>
        </p:nvSpPr>
        <p:spPr>
          <a:xfrm>
            <a:off x="425482" y="1747645"/>
            <a:ext cx="5304135" cy="3872002"/>
          </a:xfrm>
        </p:spPr>
        <p:txBody>
          <a:bodyPr>
            <a:noAutofit/>
          </a:bodyPr>
          <a:lstStyle>
            <a:lvl1pPr>
              <a:lnSpc>
                <a:spcPct val="105000"/>
              </a:lnSpc>
              <a:spcBef>
                <a:spcPts val="1000"/>
              </a:spcBef>
              <a:defRPr sz="1400" spc="0" baseline="0">
                <a:latin typeface="+mn-lt"/>
              </a:defRPr>
            </a:lvl1pPr>
            <a:lvl2pPr marL="144463" indent="-138113">
              <a:spcBef>
                <a:spcPts val="400"/>
              </a:spcBef>
              <a:tabLst/>
              <a:defRPr sz="1400">
                <a:latin typeface="+mn-lt"/>
              </a:defRPr>
            </a:lvl2pPr>
            <a:lvl3pPr marL="328613" indent="-158750">
              <a:spcBef>
                <a:spcPts val="10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r>
              <a:rPr lang="en-US">
                <a:solidFill>
                  <a:srgbClr val="001349"/>
                </a:solidFill>
                <a:effectLst/>
                <a:latin typeface="Arial" panose="020B0604020202020204" pitchFamily="34" charset="0"/>
              </a:rPr>
              <a:t>How does the project impact the lives of individuals, either inside or outside the organization? Examples: How has the project improved the productivity and experience, or reduced the pain points in employees’/customers’ lives? For employees, how does it impact their jobs or interaction with the company, partners, suppliers, and customers? For customers, how does it improve their services or improve their satisfaction? Was the solution widely adopted by your employees? Any issues? What impact did this have on your customers and/or customers’ customers? Include a short anecdote from someone (an employee or a customer’s customer) who benefitted from a personal perspective (the impact on their life outside of work, i.e., being able to spend more time with family, supporting their individual belief in social good, etc.). Bottom line: how did this improve people’s lives? This slide is NOT for citing workforce efficiency rose by X%, employee absenteeism dropped by Y%, staff communication improved by Z%, etc. (Limit to 100 words)</a:t>
            </a:r>
          </a:p>
        </p:txBody>
      </p:sp>
      <p:sp>
        <p:nvSpPr>
          <p:cNvPr id="18" name="Text Placeholder 18">
            <a:extLst>
              <a:ext uri="{FF2B5EF4-FFF2-40B4-BE49-F238E27FC236}">
                <a16:creationId xmlns:a16="http://schemas.microsoft.com/office/drawing/2014/main" id="{FC42D11E-2459-4A28-1551-F2A9554444A4}"/>
              </a:ext>
            </a:extLst>
          </p:cNvPr>
          <p:cNvSpPr>
            <a:spLocks noGrp="1"/>
          </p:cNvSpPr>
          <p:nvPr>
            <p:ph type="body" sz="quarter" idx="19" hasCustomPrompt="1"/>
          </p:nvPr>
        </p:nvSpPr>
        <p:spPr>
          <a:xfrm>
            <a:off x="6977563" y="2338092"/>
            <a:ext cx="4306134" cy="2691108"/>
          </a:xfrm>
        </p:spPr>
        <p:txBody>
          <a:bodyPr anchor="ctr" anchorCtr="1">
            <a:noAutofit/>
          </a:bodyPr>
          <a:lstStyle>
            <a:lvl1pPr algn="ctr">
              <a:lnSpc>
                <a:spcPct val="105000"/>
              </a:lnSpc>
              <a:spcBef>
                <a:spcPts val="1000"/>
              </a:spcBef>
              <a:defRPr sz="1400" b="1" spc="20" baseline="0">
                <a:latin typeface="+mj-lt"/>
              </a:defRPr>
            </a:lvl1pPr>
            <a:lvl2pPr marL="144463" indent="-138113">
              <a:spcBef>
                <a:spcPts val="400"/>
              </a:spcBef>
              <a:tabLst/>
              <a:defRPr sz="1400">
                <a:latin typeface="+mn-lt"/>
              </a:defRPr>
            </a:lvl2pPr>
            <a:lvl3pPr marL="328613" indent="-158750">
              <a:spcBef>
                <a:spcPts val="10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marL="0" marR="0" lvl="0" indent="0" algn="l" defTabSz="914400" rtl="0" eaLnBrk="1" fontAlgn="auto" latinLnBrk="0" hangingPunct="1">
              <a:lnSpc>
                <a:spcPct val="105000"/>
              </a:lnSpc>
              <a:spcBef>
                <a:spcPts val="1000"/>
              </a:spcBef>
              <a:spcAft>
                <a:spcPts val="0"/>
              </a:spcAft>
              <a:buClrTx/>
              <a:buSzTx/>
              <a:buFontTx/>
              <a:buNone/>
              <a:tabLst/>
              <a:defRPr/>
            </a:pPr>
            <a:r>
              <a:rPr lang="en-US"/>
              <a:t>Quote/anecdotal comment from end-user or customer or someone benefited by the outcomes</a:t>
            </a:r>
          </a:p>
        </p:txBody>
      </p:sp>
      <p:cxnSp>
        <p:nvCxnSpPr>
          <p:cNvPr id="15" name="Straight Connector 14">
            <a:extLst>
              <a:ext uri="{FF2B5EF4-FFF2-40B4-BE49-F238E27FC236}">
                <a16:creationId xmlns:a16="http://schemas.microsoft.com/office/drawing/2014/main" id="{7DD7DAE5-9E3B-DE65-BE79-03920071DD13}"/>
              </a:ext>
            </a:extLst>
          </p:cNvPr>
          <p:cNvCxnSpPr>
            <a:cxnSpLocks/>
          </p:cNvCxnSpPr>
          <p:nvPr userDrawn="1"/>
        </p:nvCxnSpPr>
        <p:spPr>
          <a:xfrm>
            <a:off x="6096000" y="1420668"/>
            <a:ext cx="0" cy="4165123"/>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BC31B20-6AF3-CA5D-3A03-51B6C40B3EEE}"/>
              </a:ext>
            </a:extLst>
          </p:cNvPr>
          <p:cNvSpPr txBox="1"/>
          <p:nvPr userDrawn="1"/>
        </p:nvSpPr>
        <p:spPr>
          <a:xfrm>
            <a:off x="425481" y="322847"/>
            <a:ext cx="6925575" cy="543973"/>
          </a:xfrm>
          <a:prstGeom prst="rect">
            <a:avLst/>
          </a:prstGeom>
          <a:noFill/>
        </p:spPr>
        <p:txBody>
          <a:bodyPr wrap="none" lIns="0" tIns="0" rIns="0" bIns="0" rtlCol="0">
            <a:noAutofit/>
          </a:bodyPr>
          <a:lstStyle/>
          <a:p>
            <a:pPr algn="l"/>
            <a:r>
              <a:rPr lang="en-US" sz="3000" b="1" i="0" kern="1200" baseline="0" dirty="0">
                <a:solidFill>
                  <a:schemeClr val="accent1"/>
                </a:solidFill>
                <a:latin typeface="+mj-lt"/>
                <a:ea typeface="+mj-ea"/>
                <a:cs typeface="Arial" panose="020B0604020202020204" pitchFamily="34" charset="0"/>
              </a:rPr>
              <a:t>Benefits and Outcomes 2 of 2</a:t>
            </a:r>
            <a:endParaRPr lang="en-ZA" sz="3000" b="1" i="0" kern="1200" baseline="0" dirty="0">
              <a:solidFill>
                <a:schemeClr val="accent1"/>
              </a:solidFill>
              <a:latin typeface="+mj-lt"/>
              <a:ea typeface="+mj-ea"/>
              <a:cs typeface="Arial" panose="020B0604020202020204" pitchFamily="34" charset="0"/>
            </a:endParaRPr>
          </a:p>
        </p:txBody>
      </p:sp>
      <p:pic>
        <p:nvPicPr>
          <p:cNvPr id="9" name="Picture 8" descr="A blue and black symbol&#10;&#10;Description automatically generated with medium confidence">
            <a:extLst>
              <a:ext uri="{FF2B5EF4-FFF2-40B4-BE49-F238E27FC236}">
                <a16:creationId xmlns:a16="http://schemas.microsoft.com/office/drawing/2014/main" id="{ABB35BC1-5B42-371A-2596-93EA95A82753}"/>
              </a:ext>
            </a:extLst>
          </p:cNvPr>
          <p:cNvPicPr>
            <a:picLocks noChangeAspect="1"/>
          </p:cNvPicPr>
          <p:nvPr userDrawn="1"/>
        </p:nvPicPr>
        <p:blipFill>
          <a:blip r:embed="rId3"/>
          <a:stretch>
            <a:fillRect/>
          </a:stretch>
        </p:blipFill>
        <p:spPr>
          <a:xfrm>
            <a:off x="11270043" y="4942980"/>
            <a:ext cx="285762" cy="226229"/>
          </a:xfrm>
          <a:prstGeom prst="rect">
            <a:avLst/>
          </a:prstGeom>
        </p:spPr>
      </p:pic>
      <p:pic>
        <p:nvPicPr>
          <p:cNvPr id="14" name="Picture 13" descr="A blue quote marks on a black background&#10;&#10;Description automatically generated">
            <a:extLst>
              <a:ext uri="{FF2B5EF4-FFF2-40B4-BE49-F238E27FC236}">
                <a16:creationId xmlns:a16="http://schemas.microsoft.com/office/drawing/2014/main" id="{8EC0AB95-121C-B514-7F90-C63C88BA7CCC}"/>
              </a:ext>
            </a:extLst>
          </p:cNvPr>
          <p:cNvPicPr>
            <a:picLocks noChangeAspect="1"/>
          </p:cNvPicPr>
          <p:nvPr userDrawn="1"/>
        </p:nvPicPr>
        <p:blipFill>
          <a:blip r:embed="rId4"/>
          <a:stretch>
            <a:fillRect/>
          </a:stretch>
        </p:blipFill>
        <p:spPr>
          <a:xfrm>
            <a:off x="6694099" y="2194368"/>
            <a:ext cx="283464" cy="224409"/>
          </a:xfrm>
          <a:prstGeom prst="rect">
            <a:avLst/>
          </a:prstGeom>
        </p:spPr>
      </p:pic>
    </p:spTree>
    <p:extLst>
      <p:ext uri="{BB962C8B-B14F-4D97-AF65-F5344CB8AC3E}">
        <p14:creationId xmlns:p14="http://schemas.microsoft.com/office/powerpoint/2010/main" val="401232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Architectur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3" name="TextBox 2">
            <a:extLst>
              <a:ext uri="{FF2B5EF4-FFF2-40B4-BE49-F238E27FC236}">
                <a16:creationId xmlns:a16="http://schemas.microsoft.com/office/drawing/2014/main" id="{492F0224-F6C4-F1BD-E4A2-CB40110CD713}"/>
              </a:ext>
            </a:extLst>
          </p:cNvPr>
          <p:cNvSpPr txBox="1"/>
          <p:nvPr userDrawn="1"/>
        </p:nvSpPr>
        <p:spPr>
          <a:xfrm>
            <a:off x="424144" y="318734"/>
            <a:ext cx="6738655" cy="485498"/>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mj-lt"/>
              <a:cs typeface="Helvetica" panose="020B0604020202020204" pitchFamily="34" charset="0"/>
            </a:endParaRPr>
          </a:p>
        </p:txBody>
      </p:sp>
    </p:spTree>
    <p:extLst>
      <p:ext uri="{BB962C8B-B14F-4D97-AF65-F5344CB8AC3E}">
        <p14:creationId xmlns:p14="http://schemas.microsoft.com/office/powerpoint/2010/main" val="2899145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Deployment Details 1 of 3">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BD322F-2707-46D7-4C2A-8D66DDD33067}"/>
              </a:ext>
            </a:extLst>
          </p:cNvPr>
          <p:cNvSpPr>
            <a:spLocks noGrp="1"/>
          </p:cNvSpPr>
          <p:nvPr>
            <p:ph idx="1"/>
          </p:nvPr>
        </p:nvSpPr>
        <p:spPr>
          <a:xfrm>
            <a:off x="420757" y="1805796"/>
            <a:ext cx="7495142" cy="4154410"/>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13" name="TextBox 12">
            <a:extLst>
              <a:ext uri="{FF2B5EF4-FFF2-40B4-BE49-F238E27FC236}">
                <a16:creationId xmlns:a16="http://schemas.microsoft.com/office/drawing/2014/main" id="{A477CEBC-4FD5-3C6C-C093-057B16737F8A}"/>
              </a:ext>
            </a:extLst>
          </p:cNvPr>
          <p:cNvSpPr txBox="1"/>
          <p:nvPr userDrawn="1"/>
        </p:nvSpPr>
        <p:spPr>
          <a:xfrm>
            <a:off x="8709214" y="1581827"/>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Deployment Status:</a:t>
            </a:r>
          </a:p>
        </p:txBody>
      </p:sp>
      <p:cxnSp>
        <p:nvCxnSpPr>
          <p:cNvPr id="26" name="Straight Connector 25">
            <a:extLst>
              <a:ext uri="{FF2B5EF4-FFF2-40B4-BE49-F238E27FC236}">
                <a16:creationId xmlns:a16="http://schemas.microsoft.com/office/drawing/2014/main" id="{2B8ADC4C-E63D-3C18-4544-4B96B1B4A09C}"/>
              </a:ext>
            </a:extLst>
          </p:cNvPr>
          <p:cNvCxnSpPr>
            <a:cxnSpLocks/>
          </p:cNvCxnSpPr>
          <p:nvPr userDrawn="1"/>
        </p:nvCxnSpPr>
        <p:spPr>
          <a:xfrm>
            <a:off x="8312557" y="1585923"/>
            <a:ext cx="0" cy="4422079"/>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Text Placeholder 18">
            <a:extLst>
              <a:ext uri="{FF2B5EF4-FFF2-40B4-BE49-F238E27FC236}">
                <a16:creationId xmlns:a16="http://schemas.microsoft.com/office/drawing/2014/main" id="{F0E5E523-2AC9-5D9D-1FEE-14CF60961A5A}"/>
              </a:ext>
            </a:extLst>
          </p:cNvPr>
          <p:cNvSpPr>
            <a:spLocks noGrp="1"/>
          </p:cNvSpPr>
          <p:nvPr>
            <p:ph type="body" sz="quarter" idx="18" hasCustomPrompt="1"/>
          </p:nvPr>
        </p:nvSpPr>
        <p:spPr>
          <a:xfrm>
            <a:off x="8709214" y="1768729"/>
            <a:ext cx="3057305" cy="471667"/>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lvl="0"/>
            <a:r>
              <a:rPr lang="en-US"/>
              <a:t>Enter “Live”</a:t>
            </a:r>
          </a:p>
        </p:txBody>
      </p:sp>
      <p:sp>
        <p:nvSpPr>
          <p:cNvPr id="11" name="TextBox 10">
            <a:extLst>
              <a:ext uri="{FF2B5EF4-FFF2-40B4-BE49-F238E27FC236}">
                <a16:creationId xmlns:a16="http://schemas.microsoft.com/office/drawing/2014/main" id="{671AD1EC-2D85-EAF6-AE70-78B29713E6A9}"/>
              </a:ext>
            </a:extLst>
          </p:cNvPr>
          <p:cNvSpPr txBox="1"/>
          <p:nvPr userDrawn="1"/>
        </p:nvSpPr>
        <p:spPr>
          <a:xfrm>
            <a:off x="8709214" y="2294521"/>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Date:</a:t>
            </a:r>
          </a:p>
        </p:txBody>
      </p:sp>
      <p:sp>
        <p:nvSpPr>
          <p:cNvPr id="12" name="Text Placeholder 18">
            <a:extLst>
              <a:ext uri="{FF2B5EF4-FFF2-40B4-BE49-F238E27FC236}">
                <a16:creationId xmlns:a16="http://schemas.microsoft.com/office/drawing/2014/main" id="{E89B392F-D055-E0E3-453C-6A2762ADD67F}"/>
              </a:ext>
            </a:extLst>
          </p:cNvPr>
          <p:cNvSpPr>
            <a:spLocks noGrp="1"/>
          </p:cNvSpPr>
          <p:nvPr>
            <p:ph type="body" sz="quarter" idx="19" hasCustomPrompt="1"/>
          </p:nvPr>
        </p:nvSpPr>
        <p:spPr>
          <a:xfrm>
            <a:off x="8709214" y="2481423"/>
            <a:ext cx="3057305" cy="471667"/>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lvl="0"/>
            <a:r>
              <a:rPr lang="en-US"/>
              <a:t>Enter deployment date</a:t>
            </a:r>
          </a:p>
        </p:txBody>
      </p:sp>
      <p:sp>
        <p:nvSpPr>
          <p:cNvPr id="18" name="TextBox 17">
            <a:extLst>
              <a:ext uri="{FF2B5EF4-FFF2-40B4-BE49-F238E27FC236}">
                <a16:creationId xmlns:a16="http://schemas.microsoft.com/office/drawing/2014/main" id="{FEDC2D21-BB8E-56D0-D073-558C0EB731F7}"/>
              </a:ext>
            </a:extLst>
          </p:cNvPr>
          <p:cNvSpPr txBox="1"/>
          <p:nvPr userDrawn="1"/>
        </p:nvSpPr>
        <p:spPr>
          <a:xfrm>
            <a:off x="8709214" y="3007216"/>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Number of End Users:</a:t>
            </a:r>
          </a:p>
        </p:txBody>
      </p:sp>
      <p:sp>
        <p:nvSpPr>
          <p:cNvPr id="21" name="Text Placeholder 18">
            <a:extLst>
              <a:ext uri="{FF2B5EF4-FFF2-40B4-BE49-F238E27FC236}">
                <a16:creationId xmlns:a16="http://schemas.microsoft.com/office/drawing/2014/main" id="{11763A2E-4F0C-B126-5A4B-E78641A92D46}"/>
              </a:ext>
            </a:extLst>
          </p:cNvPr>
          <p:cNvSpPr>
            <a:spLocks noGrp="1"/>
          </p:cNvSpPr>
          <p:nvPr>
            <p:ph type="body" sz="quarter" idx="20" hasCustomPrompt="1"/>
          </p:nvPr>
        </p:nvSpPr>
        <p:spPr>
          <a:xfrm>
            <a:off x="8709214" y="3194118"/>
            <a:ext cx="3057305" cy="471667"/>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lvl="0"/>
            <a:r>
              <a:rPr lang="en-US"/>
              <a:t>Enter number of users</a:t>
            </a:r>
          </a:p>
        </p:txBody>
      </p:sp>
      <p:sp>
        <p:nvSpPr>
          <p:cNvPr id="25" name="TextBox 24">
            <a:extLst>
              <a:ext uri="{FF2B5EF4-FFF2-40B4-BE49-F238E27FC236}">
                <a16:creationId xmlns:a16="http://schemas.microsoft.com/office/drawing/2014/main" id="{A186D715-3962-3CD9-E824-26116B4A2C44}"/>
              </a:ext>
            </a:extLst>
          </p:cNvPr>
          <p:cNvSpPr txBox="1"/>
          <p:nvPr userDrawn="1"/>
        </p:nvSpPr>
        <p:spPr>
          <a:xfrm>
            <a:off x="8709214" y="3686293"/>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Transaction Volume:</a:t>
            </a:r>
          </a:p>
        </p:txBody>
      </p:sp>
      <p:sp>
        <p:nvSpPr>
          <p:cNvPr id="27" name="Text Placeholder 18">
            <a:extLst>
              <a:ext uri="{FF2B5EF4-FFF2-40B4-BE49-F238E27FC236}">
                <a16:creationId xmlns:a16="http://schemas.microsoft.com/office/drawing/2014/main" id="{2CE31ED0-1F67-457B-4802-3C34F82DFC24}"/>
              </a:ext>
            </a:extLst>
          </p:cNvPr>
          <p:cNvSpPr>
            <a:spLocks noGrp="1"/>
          </p:cNvSpPr>
          <p:nvPr>
            <p:ph type="body" sz="quarter" idx="21" hasCustomPrompt="1"/>
          </p:nvPr>
        </p:nvSpPr>
        <p:spPr>
          <a:xfrm>
            <a:off x="8709214" y="3873195"/>
            <a:ext cx="3057305" cy="2122596"/>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lvl="0"/>
            <a:r>
              <a:rPr lang="en-US"/>
              <a:t>Enter volume, e.g., number of orders per day/month or number of messages per day/month</a:t>
            </a:r>
          </a:p>
        </p:txBody>
      </p:sp>
      <p:sp>
        <p:nvSpPr>
          <p:cNvPr id="28" name="TextBox 27">
            <a:extLst>
              <a:ext uri="{FF2B5EF4-FFF2-40B4-BE49-F238E27FC236}">
                <a16:creationId xmlns:a16="http://schemas.microsoft.com/office/drawing/2014/main" id="{CA99139E-0BB3-711C-7F7E-A476AB8B5830}"/>
              </a:ext>
            </a:extLst>
          </p:cNvPr>
          <p:cNvSpPr txBox="1"/>
          <p:nvPr userDrawn="1"/>
        </p:nvSpPr>
        <p:spPr>
          <a:xfrm>
            <a:off x="427481" y="1570810"/>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Sap</a:t>
            </a:r>
            <a:r>
              <a:rPr lang="en-US" sz="1000" b="1" cap="all" spc="40" baseline="30000" dirty="0">
                <a:solidFill>
                  <a:schemeClr val="accent3"/>
                </a:solidFill>
                <a:latin typeface="+mj-lt"/>
              </a:rPr>
              <a:t>®</a:t>
            </a:r>
            <a:r>
              <a:rPr lang="en-US" sz="1000" b="1" cap="all" spc="40" baseline="0" dirty="0">
                <a:solidFill>
                  <a:schemeClr val="accent3"/>
                </a:solidFill>
                <a:latin typeface="+mj-lt"/>
              </a:rPr>
              <a:t> TECHNOLOGIES USED</a:t>
            </a:r>
          </a:p>
        </p:txBody>
      </p:sp>
      <p:sp>
        <p:nvSpPr>
          <p:cNvPr id="4" name="TextBox 3">
            <a:extLst>
              <a:ext uri="{FF2B5EF4-FFF2-40B4-BE49-F238E27FC236}">
                <a16:creationId xmlns:a16="http://schemas.microsoft.com/office/drawing/2014/main" id="{6BA91591-5A63-9E60-9F2F-C1AA4F5C8F3A}"/>
              </a:ext>
            </a:extLst>
          </p:cNvPr>
          <p:cNvSpPr txBox="1"/>
          <p:nvPr userDrawn="1"/>
        </p:nvSpPr>
        <p:spPr>
          <a:xfrm>
            <a:off x="424144" y="318733"/>
            <a:ext cx="6738655" cy="91440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b="1" i="0" kern="1200" baseline="0" dirty="0">
                <a:solidFill>
                  <a:schemeClr val="accent1"/>
                </a:solidFill>
                <a:latin typeface="+mj-lt"/>
                <a:ea typeface="+mj-ea"/>
                <a:cs typeface="Arial" panose="020B0604020202020204" pitchFamily="34" charset="0"/>
              </a:rPr>
              <a:t>Deployment Details 1 of 3</a:t>
            </a:r>
            <a:endParaRPr lang="en-US" sz="1800" dirty="0">
              <a:latin typeface="+mj-lt"/>
              <a:cs typeface="Helvetica" panose="020B0604020202020204" pitchFamily="34" charset="0"/>
            </a:endParaRPr>
          </a:p>
        </p:txBody>
      </p:sp>
    </p:spTree>
    <p:extLst>
      <p:ext uri="{BB962C8B-B14F-4D97-AF65-F5344CB8AC3E}">
        <p14:creationId xmlns:p14="http://schemas.microsoft.com/office/powerpoint/2010/main" val="3139345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Deployment Details 2 of 3">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BD322F-2707-46D7-4C2A-8D66DDD33067}"/>
              </a:ext>
            </a:extLst>
          </p:cNvPr>
          <p:cNvSpPr>
            <a:spLocks noGrp="1"/>
          </p:cNvSpPr>
          <p:nvPr>
            <p:ph idx="1"/>
          </p:nvPr>
        </p:nvSpPr>
        <p:spPr>
          <a:xfrm>
            <a:off x="425482" y="1608722"/>
            <a:ext cx="7495142" cy="442617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13" name="TextBox 12">
            <a:extLst>
              <a:ext uri="{FF2B5EF4-FFF2-40B4-BE49-F238E27FC236}">
                <a16:creationId xmlns:a16="http://schemas.microsoft.com/office/drawing/2014/main" id="{A477CEBC-4FD5-3C6C-C093-057B16737F8A}"/>
              </a:ext>
            </a:extLst>
          </p:cNvPr>
          <p:cNvSpPr txBox="1"/>
          <p:nvPr userDrawn="1"/>
        </p:nvSpPr>
        <p:spPr>
          <a:xfrm>
            <a:off x="8709214" y="1581827"/>
            <a:ext cx="2916103" cy="329116"/>
          </a:xfrm>
          <a:prstGeom prst="rect">
            <a:avLst/>
          </a:prstGeom>
          <a:noFill/>
        </p:spPr>
        <p:txBody>
          <a:bodyPr wrap="square" lIns="0" tIns="0" rIns="0" bIns="0" rtlCol="0" anchor="t" anchorCtr="0">
            <a:noAutofit/>
          </a:bodyPr>
          <a:lstStyle/>
          <a:p>
            <a:r>
              <a:rPr lang="en-US" sz="1000" b="1" cap="all" spc="40" baseline="0" dirty="0">
                <a:solidFill>
                  <a:schemeClr val="accent3"/>
                </a:solidFill>
                <a:latin typeface="+mj-lt"/>
              </a:rPr>
              <a:t>Licensed Via The SAP Build/Tech adoption program:</a:t>
            </a:r>
          </a:p>
        </p:txBody>
      </p:sp>
      <p:sp>
        <p:nvSpPr>
          <p:cNvPr id="9" name="Text Placeholder 18">
            <a:extLst>
              <a:ext uri="{FF2B5EF4-FFF2-40B4-BE49-F238E27FC236}">
                <a16:creationId xmlns:a16="http://schemas.microsoft.com/office/drawing/2014/main" id="{F0E5E523-2AC9-5D9D-1FEE-14CF60961A5A}"/>
              </a:ext>
            </a:extLst>
          </p:cNvPr>
          <p:cNvSpPr>
            <a:spLocks noGrp="1"/>
          </p:cNvSpPr>
          <p:nvPr>
            <p:ph type="body" sz="quarter" idx="18" hasCustomPrompt="1"/>
          </p:nvPr>
        </p:nvSpPr>
        <p:spPr>
          <a:xfrm>
            <a:off x="8709214" y="1932117"/>
            <a:ext cx="3057305" cy="432142"/>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lvl="0"/>
            <a:r>
              <a:rPr lang="en-US"/>
              <a:t>Enter “Yes/No”</a:t>
            </a:r>
          </a:p>
        </p:txBody>
      </p:sp>
      <p:sp>
        <p:nvSpPr>
          <p:cNvPr id="11" name="TextBox 10">
            <a:extLst>
              <a:ext uri="{FF2B5EF4-FFF2-40B4-BE49-F238E27FC236}">
                <a16:creationId xmlns:a16="http://schemas.microsoft.com/office/drawing/2014/main" id="{671AD1EC-2D85-EAF6-AE70-78B29713E6A9}"/>
              </a:ext>
            </a:extLst>
          </p:cNvPr>
          <p:cNvSpPr txBox="1"/>
          <p:nvPr userDrawn="1"/>
        </p:nvSpPr>
        <p:spPr>
          <a:xfrm>
            <a:off x="8709214" y="2465621"/>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Listed On SAP Store:</a:t>
            </a:r>
          </a:p>
        </p:txBody>
      </p:sp>
      <p:sp>
        <p:nvSpPr>
          <p:cNvPr id="12" name="Text Placeholder 18">
            <a:extLst>
              <a:ext uri="{FF2B5EF4-FFF2-40B4-BE49-F238E27FC236}">
                <a16:creationId xmlns:a16="http://schemas.microsoft.com/office/drawing/2014/main" id="{E89B392F-D055-E0E3-453C-6A2762ADD67F}"/>
              </a:ext>
            </a:extLst>
          </p:cNvPr>
          <p:cNvSpPr>
            <a:spLocks noGrp="1"/>
          </p:cNvSpPr>
          <p:nvPr>
            <p:ph type="body" sz="quarter" idx="19" hasCustomPrompt="1"/>
          </p:nvPr>
        </p:nvSpPr>
        <p:spPr>
          <a:xfrm>
            <a:off x="8709214" y="2639075"/>
            <a:ext cx="3057305" cy="422433"/>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marL="0" marR="0" lvl="0" indent="0" algn="l" defTabSz="914400" rtl="0" eaLnBrk="1" fontAlgn="auto" latinLnBrk="0" hangingPunct="1">
              <a:lnSpc>
                <a:spcPct val="100000"/>
              </a:lnSpc>
              <a:spcBef>
                <a:spcPts val="800"/>
              </a:spcBef>
              <a:spcAft>
                <a:spcPts val="0"/>
              </a:spcAft>
              <a:buClrTx/>
              <a:buSzTx/>
              <a:buFontTx/>
              <a:buNone/>
              <a:tabLst/>
              <a:defRPr/>
            </a:pPr>
            <a:r>
              <a:rPr lang="en-US"/>
              <a:t>Enter “Yes/No”</a:t>
            </a:r>
          </a:p>
        </p:txBody>
      </p:sp>
      <p:sp>
        <p:nvSpPr>
          <p:cNvPr id="18" name="TextBox 17">
            <a:extLst>
              <a:ext uri="{FF2B5EF4-FFF2-40B4-BE49-F238E27FC236}">
                <a16:creationId xmlns:a16="http://schemas.microsoft.com/office/drawing/2014/main" id="{FEDC2D21-BB8E-56D0-D073-558C0EB731F7}"/>
              </a:ext>
            </a:extLst>
          </p:cNvPr>
          <p:cNvSpPr txBox="1"/>
          <p:nvPr userDrawn="1"/>
        </p:nvSpPr>
        <p:spPr>
          <a:xfrm>
            <a:off x="8709214" y="3173905"/>
            <a:ext cx="2405124" cy="339662"/>
          </a:xfrm>
          <a:prstGeom prst="rect">
            <a:avLst/>
          </a:prstGeom>
          <a:noFill/>
        </p:spPr>
        <p:txBody>
          <a:bodyPr wrap="square" lIns="0" tIns="0" rIns="0" bIns="0" rtlCol="0" anchor="t" anchorCtr="0">
            <a:noAutofit/>
          </a:bodyPr>
          <a:lstStyle/>
          <a:p>
            <a:r>
              <a:rPr lang="en-US" sz="1000" b="1" cap="all" spc="40" baseline="0" dirty="0">
                <a:solidFill>
                  <a:schemeClr val="accent3"/>
                </a:solidFill>
                <a:latin typeface="+mj-lt"/>
              </a:rPr>
              <a:t>Monetized</a:t>
            </a:r>
            <a:br>
              <a:rPr lang="en-US" sz="1000" b="1" cap="all" spc="40" baseline="0" dirty="0">
                <a:solidFill>
                  <a:schemeClr val="accent3"/>
                </a:solidFill>
                <a:latin typeface="+mj-lt"/>
              </a:rPr>
            </a:br>
            <a:r>
              <a:rPr lang="en-US" sz="1000" b="1" cap="all" spc="40" baseline="0" dirty="0">
                <a:solidFill>
                  <a:schemeClr val="accent3"/>
                </a:solidFill>
                <a:latin typeface="+mj-lt"/>
              </a:rPr>
              <a:t>(Sold To Your Customers):</a:t>
            </a:r>
          </a:p>
        </p:txBody>
      </p:sp>
      <p:sp>
        <p:nvSpPr>
          <p:cNvPr id="21" name="Text Placeholder 18">
            <a:extLst>
              <a:ext uri="{FF2B5EF4-FFF2-40B4-BE49-F238E27FC236}">
                <a16:creationId xmlns:a16="http://schemas.microsoft.com/office/drawing/2014/main" id="{11763A2E-4F0C-B126-5A4B-E78641A92D46}"/>
              </a:ext>
            </a:extLst>
          </p:cNvPr>
          <p:cNvSpPr>
            <a:spLocks noGrp="1"/>
          </p:cNvSpPr>
          <p:nvPr>
            <p:ph type="body" sz="quarter" idx="20" hasCustomPrompt="1"/>
          </p:nvPr>
        </p:nvSpPr>
        <p:spPr>
          <a:xfrm>
            <a:off x="8709214" y="3538816"/>
            <a:ext cx="3057305" cy="422728"/>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marL="0" marR="0" lvl="0" indent="0" algn="l" defTabSz="914400" rtl="0" eaLnBrk="1" fontAlgn="auto" latinLnBrk="0" hangingPunct="1">
              <a:lnSpc>
                <a:spcPct val="100000"/>
              </a:lnSpc>
              <a:spcBef>
                <a:spcPts val="800"/>
              </a:spcBef>
              <a:spcAft>
                <a:spcPts val="0"/>
              </a:spcAft>
              <a:buClrTx/>
              <a:buSzTx/>
              <a:buFontTx/>
              <a:buNone/>
              <a:tabLst/>
              <a:defRPr/>
            </a:pPr>
            <a:r>
              <a:rPr lang="en-US"/>
              <a:t>Enter “Yes/No”</a:t>
            </a:r>
          </a:p>
        </p:txBody>
      </p:sp>
      <p:sp>
        <p:nvSpPr>
          <p:cNvPr id="25" name="TextBox 24">
            <a:extLst>
              <a:ext uri="{FF2B5EF4-FFF2-40B4-BE49-F238E27FC236}">
                <a16:creationId xmlns:a16="http://schemas.microsoft.com/office/drawing/2014/main" id="{A186D715-3962-3CD9-E824-26116B4A2C44}"/>
              </a:ext>
            </a:extLst>
          </p:cNvPr>
          <p:cNvSpPr txBox="1"/>
          <p:nvPr userDrawn="1"/>
        </p:nvSpPr>
        <p:spPr>
          <a:xfrm>
            <a:off x="8709214" y="4030786"/>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Co-Innovation With SAP:</a:t>
            </a:r>
          </a:p>
        </p:txBody>
      </p:sp>
      <p:sp>
        <p:nvSpPr>
          <p:cNvPr id="27" name="Text Placeholder 18">
            <a:extLst>
              <a:ext uri="{FF2B5EF4-FFF2-40B4-BE49-F238E27FC236}">
                <a16:creationId xmlns:a16="http://schemas.microsoft.com/office/drawing/2014/main" id="{2CE31ED0-1F67-457B-4802-3C34F82DFC24}"/>
              </a:ext>
            </a:extLst>
          </p:cNvPr>
          <p:cNvSpPr>
            <a:spLocks noGrp="1"/>
          </p:cNvSpPr>
          <p:nvPr>
            <p:ph type="body" sz="quarter" idx="21" hasCustomPrompt="1"/>
          </p:nvPr>
        </p:nvSpPr>
        <p:spPr>
          <a:xfrm>
            <a:off x="8709214" y="5115459"/>
            <a:ext cx="3057305" cy="229449"/>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lvl="0"/>
            <a:r>
              <a:rPr lang="en-US"/>
              <a:t>Enter number of customers</a:t>
            </a:r>
          </a:p>
        </p:txBody>
      </p:sp>
      <p:sp>
        <p:nvSpPr>
          <p:cNvPr id="14" name="TextBox 13">
            <a:extLst>
              <a:ext uri="{FF2B5EF4-FFF2-40B4-BE49-F238E27FC236}">
                <a16:creationId xmlns:a16="http://schemas.microsoft.com/office/drawing/2014/main" id="{0EBA147B-4748-6C7C-89D0-EC4C681BA5E3}"/>
              </a:ext>
            </a:extLst>
          </p:cNvPr>
          <p:cNvSpPr txBox="1"/>
          <p:nvPr userDrawn="1"/>
        </p:nvSpPr>
        <p:spPr>
          <a:xfrm>
            <a:off x="8709214" y="4748902"/>
            <a:ext cx="2405124" cy="339662"/>
          </a:xfrm>
          <a:prstGeom prst="rect">
            <a:avLst/>
          </a:prstGeom>
          <a:noFill/>
        </p:spPr>
        <p:txBody>
          <a:bodyPr wrap="square" lIns="0" tIns="0" rIns="0" bIns="0" rtlCol="0" anchor="t" anchorCtr="0">
            <a:noAutofit/>
          </a:bodyPr>
          <a:lstStyle/>
          <a:p>
            <a:r>
              <a:rPr lang="en-US" sz="1000" b="1" cap="all" spc="40" baseline="0" dirty="0">
                <a:solidFill>
                  <a:schemeClr val="accent3"/>
                </a:solidFill>
                <a:latin typeface="+mj-lt"/>
              </a:rPr>
              <a:t>Number of Customers Using The Solution/APP:</a:t>
            </a:r>
          </a:p>
        </p:txBody>
      </p:sp>
      <p:sp>
        <p:nvSpPr>
          <p:cNvPr id="15" name="Text Placeholder 18">
            <a:extLst>
              <a:ext uri="{FF2B5EF4-FFF2-40B4-BE49-F238E27FC236}">
                <a16:creationId xmlns:a16="http://schemas.microsoft.com/office/drawing/2014/main" id="{E437F18A-48E5-1803-7021-A06F355FF109}"/>
              </a:ext>
            </a:extLst>
          </p:cNvPr>
          <p:cNvSpPr>
            <a:spLocks noGrp="1"/>
          </p:cNvSpPr>
          <p:nvPr>
            <p:ph type="body" sz="quarter" idx="22" hasCustomPrompt="1"/>
          </p:nvPr>
        </p:nvSpPr>
        <p:spPr>
          <a:xfrm>
            <a:off x="8709214" y="4217887"/>
            <a:ext cx="3057305" cy="504119"/>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marL="0" marR="0" lvl="0" indent="0" algn="l" defTabSz="914400" rtl="0" eaLnBrk="1" fontAlgn="auto" latinLnBrk="0" hangingPunct="1">
              <a:lnSpc>
                <a:spcPct val="100000"/>
              </a:lnSpc>
              <a:spcBef>
                <a:spcPts val="800"/>
              </a:spcBef>
              <a:spcAft>
                <a:spcPts val="0"/>
              </a:spcAft>
              <a:buClrTx/>
              <a:buSzTx/>
              <a:buFontTx/>
              <a:buNone/>
              <a:tabLst/>
              <a:defRPr/>
            </a:pPr>
            <a:r>
              <a:rPr lang="en-US"/>
              <a:t>Enter “Yes/No”</a:t>
            </a:r>
          </a:p>
        </p:txBody>
      </p:sp>
      <p:sp>
        <p:nvSpPr>
          <p:cNvPr id="16" name="Text Placeholder 18">
            <a:extLst>
              <a:ext uri="{FF2B5EF4-FFF2-40B4-BE49-F238E27FC236}">
                <a16:creationId xmlns:a16="http://schemas.microsoft.com/office/drawing/2014/main" id="{B3A730E2-65B1-7F68-FD6F-72C3FEFE0CAA}"/>
              </a:ext>
            </a:extLst>
          </p:cNvPr>
          <p:cNvSpPr>
            <a:spLocks noGrp="1"/>
          </p:cNvSpPr>
          <p:nvPr>
            <p:ph type="body" sz="quarter" idx="23" hasCustomPrompt="1"/>
          </p:nvPr>
        </p:nvSpPr>
        <p:spPr>
          <a:xfrm>
            <a:off x="8709214" y="5619725"/>
            <a:ext cx="3057305" cy="756629"/>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lvl="0"/>
            <a:r>
              <a:rPr lang="en-US"/>
              <a:t>Enter link to solution on SAP Store/other site where the solution is listed</a:t>
            </a:r>
          </a:p>
        </p:txBody>
      </p:sp>
      <p:cxnSp>
        <p:nvCxnSpPr>
          <p:cNvPr id="8" name="Straight Connector 7">
            <a:extLst>
              <a:ext uri="{FF2B5EF4-FFF2-40B4-BE49-F238E27FC236}">
                <a16:creationId xmlns:a16="http://schemas.microsoft.com/office/drawing/2014/main" id="{FAAFB694-57E6-0E55-9F4E-22814F87D5F6}"/>
              </a:ext>
            </a:extLst>
          </p:cNvPr>
          <p:cNvCxnSpPr>
            <a:cxnSpLocks/>
          </p:cNvCxnSpPr>
          <p:nvPr userDrawn="1"/>
        </p:nvCxnSpPr>
        <p:spPr>
          <a:xfrm>
            <a:off x="8312557" y="1585923"/>
            <a:ext cx="0" cy="4748778"/>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F0A9598-3A7D-F363-4FEB-B34812CD27B0}"/>
              </a:ext>
            </a:extLst>
          </p:cNvPr>
          <p:cNvSpPr txBox="1"/>
          <p:nvPr userDrawn="1"/>
        </p:nvSpPr>
        <p:spPr>
          <a:xfrm>
            <a:off x="424144" y="318734"/>
            <a:ext cx="6738655" cy="485498"/>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b="1" i="0" kern="1200" baseline="0" dirty="0">
                <a:solidFill>
                  <a:schemeClr val="accent1"/>
                </a:solidFill>
                <a:latin typeface="+mj-lt"/>
                <a:ea typeface="+mj-ea"/>
                <a:cs typeface="Arial" panose="020B0604020202020204" pitchFamily="34" charset="0"/>
              </a:rPr>
              <a:t>Deployment Details 2 of 3</a:t>
            </a:r>
            <a:endParaRPr lang="en-US" sz="1800" dirty="0">
              <a:latin typeface="+mj-lt"/>
              <a:cs typeface="Helvetica" panose="020B0604020202020204" pitchFamily="34" charset="0"/>
            </a:endParaRPr>
          </a:p>
        </p:txBody>
      </p:sp>
      <p:sp>
        <p:nvSpPr>
          <p:cNvPr id="7" name="TextBox 6">
            <a:extLst>
              <a:ext uri="{FF2B5EF4-FFF2-40B4-BE49-F238E27FC236}">
                <a16:creationId xmlns:a16="http://schemas.microsoft.com/office/drawing/2014/main" id="{3AB18015-2E46-363D-BCCF-50D3A36B59EF}"/>
              </a:ext>
            </a:extLst>
          </p:cNvPr>
          <p:cNvSpPr txBox="1"/>
          <p:nvPr userDrawn="1"/>
        </p:nvSpPr>
        <p:spPr>
          <a:xfrm>
            <a:off x="408017" y="863002"/>
            <a:ext cx="7904540" cy="553998"/>
          </a:xfrm>
          <a:prstGeom prst="rect">
            <a:avLst/>
          </a:prstGeom>
          <a:noFill/>
        </p:spPr>
        <p:txBody>
          <a:bodyPr wrap="square" lIns="0" tIns="0" rIns="0" bIns="0">
            <a:spAutoFit/>
          </a:bodyPr>
          <a:lstStyle/>
          <a:p>
            <a:r>
              <a:rPr lang="en-US" sz="1800" kern="1200" spc="0" baseline="0" dirty="0">
                <a:solidFill>
                  <a:srgbClr val="00144A"/>
                </a:solidFill>
                <a:effectLst/>
                <a:latin typeface="+mn-lt"/>
                <a:ea typeface="+mn-ea"/>
                <a:cs typeface="Arial" panose="020B0604020202020204" pitchFamily="34" charset="0"/>
              </a:rPr>
              <a:t>The following SAP Business Technology Platform (BTP) Solutions are part of the project:</a:t>
            </a:r>
          </a:p>
        </p:txBody>
      </p:sp>
    </p:spTree>
    <p:extLst>
      <p:ext uri="{BB962C8B-B14F-4D97-AF65-F5344CB8AC3E}">
        <p14:creationId xmlns:p14="http://schemas.microsoft.com/office/powerpoint/2010/main" val="2873064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Deployment Details 3 of 3">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BD322F-2707-46D7-4C2A-8D66DDD33067}"/>
              </a:ext>
            </a:extLst>
          </p:cNvPr>
          <p:cNvSpPr>
            <a:spLocks noGrp="1"/>
          </p:cNvSpPr>
          <p:nvPr>
            <p:ph idx="1"/>
          </p:nvPr>
        </p:nvSpPr>
        <p:spPr>
          <a:xfrm>
            <a:off x="425482" y="1585924"/>
            <a:ext cx="7495142" cy="4191628"/>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13" name="TextBox 12">
            <a:extLst>
              <a:ext uri="{FF2B5EF4-FFF2-40B4-BE49-F238E27FC236}">
                <a16:creationId xmlns:a16="http://schemas.microsoft.com/office/drawing/2014/main" id="{A477CEBC-4FD5-3C6C-C093-057B16737F8A}"/>
              </a:ext>
            </a:extLst>
          </p:cNvPr>
          <p:cNvSpPr txBox="1"/>
          <p:nvPr userDrawn="1"/>
        </p:nvSpPr>
        <p:spPr>
          <a:xfrm>
            <a:off x="8935919" y="1926411"/>
            <a:ext cx="2815771"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SAP Discovery center mission:</a:t>
            </a:r>
          </a:p>
        </p:txBody>
      </p:sp>
      <p:cxnSp>
        <p:nvCxnSpPr>
          <p:cNvPr id="4" name="Straight Connector 3">
            <a:extLst>
              <a:ext uri="{FF2B5EF4-FFF2-40B4-BE49-F238E27FC236}">
                <a16:creationId xmlns:a16="http://schemas.microsoft.com/office/drawing/2014/main" id="{E24A04E5-6D66-4DFB-D03B-300E42A3B8B2}"/>
              </a:ext>
            </a:extLst>
          </p:cNvPr>
          <p:cNvCxnSpPr>
            <a:cxnSpLocks/>
          </p:cNvCxnSpPr>
          <p:nvPr userDrawn="1"/>
        </p:nvCxnSpPr>
        <p:spPr>
          <a:xfrm>
            <a:off x="8312557" y="1585923"/>
            <a:ext cx="0" cy="4191628"/>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sp>
        <p:nvSpPr>
          <p:cNvPr id="14" name="Text Placeholder 18">
            <a:extLst>
              <a:ext uri="{FF2B5EF4-FFF2-40B4-BE49-F238E27FC236}">
                <a16:creationId xmlns:a16="http://schemas.microsoft.com/office/drawing/2014/main" id="{B4332677-F16C-F87A-F4E2-CE4FB415E6A7}"/>
              </a:ext>
            </a:extLst>
          </p:cNvPr>
          <p:cNvSpPr>
            <a:spLocks noGrp="1"/>
          </p:cNvSpPr>
          <p:nvPr>
            <p:ph type="body" sz="quarter" idx="29" hasCustomPrompt="1"/>
          </p:nvPr>
        </p:nvSpPr>
        <p:spPr>
          <a:xfrm>
            <a:off x="8654861" y="2185351"/>
            <a:ext cx="3111658" cy="3592200"/>
          </a:xfrm>
        </p:spPr>
        <p:txBody>
          <a:bodyPr>
            <a:noAutofit/>
          </a:bodyPr>
          <a:lstStyle>
            <a:lvl1pPr>
              <a:spcBef>
                <a:spcPts val="1200"/>
              </a:spcBef>
              <a:defRPr sz="1400" spc="40" baseline="0">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Specify link to mission</a:t>
            </a:r>
            <a:br>
              <a:rPr lang="en-US"/>
            </a:br>
            <a:r>
              <a:rPr lang="en-US"/>
              <a:t>Explain contribution to the project</a:t>
            </a:r>
          </a:p>
        </p:txBody>
      </p:sp>
      <p:sp>
        <p:nvSpPr>
          <p:cNvPr id="17" name="TextBox 16">
            <a:extLst>
              <a:ext uri="{FF2B5EF4-FFF2-40B4-BE49-F238E27FC236}">
                <a16:creationId xmlns:a16="http://schemas.microsoft.com/office/drawing/2014/main" id="{AAAB4D6E-F53A-B266-1A95-F6181CAA94EF}"/>
              </a:ext>
            </a:extLst>
          </p:cNvPr>
          <p:cNvSpPr txBox="1"/>
          <p:nvPr userDrawn="1"/>
        </p:nvSpPr>
        <p:spPr>
          <a:xfrm>
            <a:off x="8654861" y="1556778"/>
            <a:ext cx="2815771" cy="215444"/>
          </a:xfrm>
          <a:prstGeom prst="rect">
            <a:avLst/>
          </a:prstGeom>
          <a:noFill/>
        </p:spPr>
        <p:txBody>
          <a:bodyPr wrap="square" lIns="0" tIns="0" rIns="0" bIns="0" rtlCol="0" anchor="ctr" anchorCtr="0">
            <a:spAutoFit/>
          </a:bodyPr>
          <a:lstStyle/>
          <a:p>
            <a:r>
              <a:rPr lang="en-US" sz="1400" b="1" cap="none" spc="0" baseline="0" dirty="0">
                <a:solidFill>
                  <a:schemeClr val="accent1"/>
                </a:solidFill>
                <a:latin typeface="+mj-lt"/>
              </a:rPr>
              <a:t>Other Packages</a:t>
            </a:r>
          </a:p>
        </p:txBody>
      </p:sp>
      <p:sp>
        <p:nvSpPr>
          <p:cNvPr id="18" name="Text Placeholder 17">
            <a:extLst>
              <a:ext uri="{FF2B5EF4-FFF2-40B4-BE49-F238E27FC236}">
                <a16:creationId xmlns:a16="http://schemas.microsoft.com/office/drawing/2014/main" id="{14D33EB9-70AE-6682-15E9-1BA4D9A5E510}"/>
              </a:ext>
            </a:extLst>
          </p:cNvPr>
          <p:cNvSpPr>
            <a:spLocks noGrp="1"/>
          </p:cNvSpPr>
          <p:nvPr>
            <p:ph type="body" sz="quarter" idx="32" hasCustomPrompt="1"/>
          </p:nvPr>
        </p:nvSpPr>
        <p:spPr>
          <a:xfrm>
            <a:off x="8654861" y="1900055"/>
            <a:ext cx="206600" cy="206600"/>
          </a:xfrm>
          <a:prstGeom prst="ellipse">
            <a:avLst/>
          </a:prstGeom>
          <a:solidFill>
            <a:schemeClr val="bg1"/>
          </a:solidFill>
          <a:ln w="19050">
            <a:solidFill>
              <a:schemeClr val="accent3"/>
            </a:solidFill>
          </a:ln>
        </p:spPr>
        <p:txBody>
          <a:bodyPr anchor="ctr" anchorCtr="1">
            <a:normAutofit/>
          </a:bodyPr>
          <a:lstStyle>
            <a:lvl1pPr>
              <a:defRPr sz="100"/>
            </a:lvl1pPr>
          </a:lstStyle>
          <a:p>
            <a:pPr lvl="0"/>
            <a:r>
              <a:rPr lang="en-US"/>
              <a:t>1</a:t>
            </a:r>
          </a:p>
        </p:txBody>
      </p:sp>
      <p:sp>
        <p:nvSpPr>
          <p:cNvPr id="7" name="TextBox 6">
            <a:extLst>
              <a:ext uri="{FF2B5EF4-FFF2-40B4-BE49-F238E27FC236}">
                <a16:creationId xmlns:a16="http://schemas.microsoft.com/office/drawing/2014/main" id="{E8114936-86C8-162D-54B0-EB0F9A61F372}"/>
              </a:ext>
            </a:extLst>
          </p:cNvPr>
          <p:cNvSpPr txBox="1"/>
          <p:nvPr userDrawn="1"/>
        </p:nvSpPr>
        <p:spPr>
          <a:xfrm>
            <a:off x="424144" y="318734"/>
            <a:ext cx="6738655" cy="485498"/>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b="1" i="0" kern="1200" baseline="0" dirty="0">
                <a:solidFill>
                  <a:schemeClr val="accent1"/>
                </a:solidFill>
                <a:latin typeface="+mj-lt"/>
                <a:ea typeface="+mj-ea"/>
                <a:cs typeface="Arial" panose="020B0604020202020204" pitchFamily="34" charset="0"/>
              </a:rPr>
              <a:t>Deployment Details 3 of 3</a:t>
            </a:r>
            <a:endParaRPr lang="en-US" sz="1800" dirty="0">
              <a:latin typeface="+mj-lt"/>
              <a:cs typeface="Helvetica" panose="020B0604020202020204" pitchFamily="34" charset="0"/>
            </a:endParaRPr>
          </a:p>
        </p:txBody>
      </p:sp>
      <p:sp>
        <p:nvSpPr>
          <p:cNvPr id="9" name="TextBox 8">
            <a:extLst>
              <a:ext uri="{FF2B5EF4-FFF2-40B4-BE49-F238E27FC236}">
                <a16:creationId xmlns:a16="http://schemas.microsoft.com/office/drawing/2014/main" id="{FEB6BD0D-6BE1-851B-0C94-B5AB5B2965D0}"/>
              </a:ext>
            </a:extLst>
          </p:cNvPr>
          <p:cNvSpPr txBox="1"/>
          <p:nvPr userDrawn="1"/>
        </p:nvSpPr>
        <p:spPr>
          <a:xfrm>
            <a:off x="408017" y="863002"/>
            <a:ext cx="7904540" cy="553998"/>
          </a:xfrm>
          <a:prstGeom prst="rect">
            <a:avLst/>
          </a:prstGeom>
          <a:noFill/>
        </p:spPr>
        <p:txBody>
          <a:bodyPr wrap="square" lIns="0" tIns="0" rIns="0" bIns="0">
            <a:spAutoFit/>
          </a:bodyPr>
          <a:lstStyle/>
          <a:p>
            <a:r>
              <a:rPr lang="en-US" sz="1800" kern="1200" spc="0" baseline="0" dirty="0">
                <a:solidFill>
                  <a:srgbClr val="00144A"/>
                </a:solidFill>
                <a:effectLst/>
                <a:latin typeface="+mn-lt"/>
                <a:ea typeface="+mn-ea"/>
                <a:cs typeface="Arial" panose="020B0604020202020204" pitchFamily="34" charset="0"/>
              </a:rPr>
              <a:t>The following offerings from SAP Services, Support or application packages were utilized during the implementation or deployment phase</a:t>
            </a:r>
          </a:p>
        </p:txBody>
      </p:sp>
    </p:spTree>
    <p:extLst>
      <p:ext uri="{BB962C8B-B14F-4D97-AF65-F5344CB8AC3E}">
        <p14:creationId xmlns:p14="http://schemas.microsoft.com/office/powerpoint/2010/main" val="2888950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Additional Informa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26" name="Text Placeholder 18">
            <a:extLst>
              <a:ext uri="{FF2B5EF4-FFF2-40B4-BE49-F238E27FC236}">
                <a16:creationId xmlns:a16="http://schemas.microsoft.com/office/drawing/2014/main" id="{5C4AFF9C-A5D8-88DB-047D-2A5AAB26A3DD}"/>
              </a:ext>
            </a:extLst>
          </p:cNvPr>
          <p:cNvSpPr>
            <a:spLocks noGrp="1"/>
          </p:cNvSpPr>
          <p:nvPr>
            <p:ph type="body" sz="quarter" idx="31" hasCustomPrompt="1"/>
          </p:nvPr>
        </p:nvSpPr>
        <p:spPr>
          <a:xfrm>
            <a:off x="425482" y="1379825"/>
            <a:ext cx="11363743" cy="2333194"/>
          </a:xfrm>
        </p:spPr>
        <p:txBody>
          <a:bodyPr numCol="1" spcCol="548640">
            <a:noAutofit/>
          </a:bodyPr>
          <a:lstStyle>
            <a:lvl1pPr>
              <a:lnSpc>
                <a:spcPct val="105000"/>
              </a:lnSpc>
              <a:spcBef>
                <a:spcPts val="1000"/>
              </a:spcBef>
              <a:defRPr sz="1400" spc="0" baseline="0">
                <a:latin typeface="+mn-lt"/>
              </a:defRPr>
            </a:lvl1pPr>
            <a:lvl2pPr marL="144463" indent="-138113">
              <a:spcBef>
                <a:spcPts val="400"/>
              </a:spcBef>
              <a:tabLst/>
              <a:defRPr sz="1400">
                <a:latin typeface="+mn-lt"/>
              </a:defRPr>
            </a:lvl2pPr>
            <a:lvl3pPr marL="328613" indent="-158750">
              <a:spcBef>
                <a:spcPts val="10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Provide additional information, for example: 1) Clarify how your innovation contributes to a better tomorrow for everyone – not just “maximizing operational efficiency.” 2) Additional quotes from how the innovation has been impactful in improving business. 3) Relevant screenshots, specifics about your innovation journey 4) Future plans. As part of your submission, you are able to provide supporting collateral such link to a video(do not embed a video) or any other content on the project you may have. Please share the link/provide a screenshot or embed the PDF version onto this slide. Please note: Any additional supporting collateral must be accessible for our selection committee and panel judges to access via this deck. Bullets are acceptable as well as paragraphs. (Limit to 100 words)</a:t>
            </a:r>
          </a:p>
        </p:txBody>
      </p:sp>
      <p:sp>
        <p:nvSpPr>
          <p:cNvPr id="3" name="TextBox 2">
            <a:extLst>
              <a:ext uri="{FF2B5EF4-FFF2-40B4-BE49-F238E27FC236}">
                <a16:creationId xmlns:a16="http://schemas.microsoft.com/office/drawing/2014/main" id="{A4FBC6D9-A460-2182-436C-2BC29806FE42}"/>
              </a:ext>
            </a:extLst>
          </p:cNvPr>
          <p:cNvSpPr txBox="1"/>
          <p:nvPr userDrawn="1"/>
        </p:nvSpPr>
        <p:spPr>
          <a:xfrm>
            <a:off x="424144" y="318733"/>
            <a:ext cx="6738655" cy="91440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b="1" i="0" kern="1200" baseline="0" dirty="0">
                <a:solidFill>
                  <a:schemeClr val="accent1"/>
                </a:solidFill>
                <a:latin typeface="+mj-lt"/>
                <a:ea typeface="+mj-ea"/>
                <a:cs typeface="Arial" panose="020B0604020202020204" pitchFamily="34" charset="0"/>
              </a:rPr>
              <a:t>Additional Information</a:t>
            </a:r>
            <a:endParaRPr lang="en-US" sz="1800" dirty="0">
              <a:latin typeface="+mj-lt"/>
              <a:cs typeface="Helvetica" panose="020B0604020202020204" pitchFamily="34" charset="0"/>
            </a:endParaRPr>
          </a:p>
        </p:txBody>
      </p:sp>
    </p:spTree>
    <p:extLst>
      <p:ext uri="{BB962C8B-B14F-4D97-AF65-F5344CB8AC3E}">
        <p14:creationId xmlns:p14="http://schemas.microsoft.com/office/powerpoint/2010/main" val="2547772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Custom Layout">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D57B1BE-4ACA-A241-A7A5-41B889BA7657}"/>
              </a:ext>
            </a:extLst>
          </p:cNvPr>
          <p:cNvGrpSpPr/>
          <p:nvPr userDrawn="1"/>
        </p:nvGrpSpPr>
        <p:grpSpPr>
          <a:xfrm>
            <a:off x="388136" y="5030575"/>
            <a:ext cx="9259098" cy="1621019"/>
            <a:chOff x="209562" y="5297349"/>
            <a:chExt cx="9091788" cy="2380871"/>
          </a:xfrm>
        </p:grpSpPr>
        <p:sp>
          <p:nvSpPr>
            <p:cNvPr id="25" name="Arc 24">
              <a:extLst>
                <a:ext uri="{FF2B5EF4-FFF2-40B4-BE49-F238E27FC236}">
                  <a16:creationId xmlns:a16="http://schemas.microsoft.com/office/drawing/2014/main" id="{7E768DE8-8D78-E24E-9304-3BB6F83B7B82}"/>
                </a:ext>
              </a:extLst>
            </p:cNvPr>
            <p:cNvSpPr/>
            <p:nvPr/>
          </p:nvSpPr>
          <p:spPr>
            <a:xfrm rot="10800000">
              <a:off x="209562" y="5297349"/>
              <a:ext cx="1190434" cy="1190433"/>
            </a:xfrm>
            <a:prstGeom prst="arc">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sz="1799" dirty="0"/>
            </a:p>
          </p:txBody>
        </p:sp>
        <p:cxnSp>
          <p:nvCxnSpPr>
            <p:cNvPr id="28" name="Straight Arrow Connector 27">
              <a:extLst>
                <a:ext uri="{FF2B5EF4-FFF2-40B4-BE49-F238E27FC236}">
                  <a16:creationId xmlns:a16="http://schemas.microsoft.com/office/drawing/2014/main" id="{B9E1C2BA-03BA-8149-9BC7-7D5CED5A9437}"/>
                </a:ext>
              </a:extLst>
            </p:cNvPr>
            <p:cNvCxnSpPr>
              <a:cxnSpLocks/>
              <a:endCxn id="29" idx="0"/>
            </p:cNvCxnSpPr>
            <p:nvPr/>
          </p:nvCxnSpPr>
          <p:spPr>
            <a:xfrm>
              <a:off x="804778" y="6487785"/>
              <a:ext cx="7901354" cy="0"/>
            </a:xfrm>
            <a:prstGeom prst="straightConnector1">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Arc 28">
              <a:extLst>
                <a:ext uri="{FF2B5EF4-FFF2-40B4-BE49-F238E27FC236}">
                  <a16:creationId xmlns:a16="http://schemas.microsoft.com/office/drawing/2014/main" id="{AA2C50DC-1B66-2043-A396-EA783E31244E}"/>
                </a:ext>
              </a:extLst>
            </p:cNvPr>
            <p:cNvSpPr/>
            <p:nvPr/>
          </p:nvSpPr>
          <p:spPr>
            <a:xfrm>
              <a:off x="8110916" y="6487785"/>
              <a:ext cx="1190434" cy="1190435"/>
            </a:xfrm>
            <a:prstGeom prst="arc">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sz="1799" dirty="0"/>
            </a:p>
          </p:txBody>
        </p:sp>
      </p:grpSp>
      <p:cxnSp>
        <p:nvCxnSpPr>
          <p:cNvPr id="33" name="Straight Connector 32">
            <a:extLst>
              <a:ext uri="{FF2B5EF4-FFF2-40B4-BE49-F238E27FC236}">
                <a16:creationId xmlns:a16="http://schemas.microsoft.com/office/drawing/2014/main" id="{DC517849-B5AA-C042-88AD-D321B0BB79BF}"/>
              </a:ext>
            </a:extLst>
          </p:cNvPr>
          <p:cNvCxnSpPr>
            <a:cxnSpLocks/>
          </p:cNvCxnSpPr>
          <p:nvPr userDrawn="1"/>
        </p:nvCxnSpPr>
        <p:spPr>
          <a:xfrm>
            <a:off x="388136" y="3800315"/>
            <a:ext cx="1067" cy="1655393"/>
          </a:xfrm>
          <a:prstGeom prst="line">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Text Placeholder 9">
            <a:extLst>
              <a:ext uri="{FF2B5EF4-FFF2-40B4-BE49-F238E27FC236}">
                <a16:creationId xmlns:a16="http://schemas.microsoft.com/office/drawing/2014/main" id="{C912B4AF-3203-9347-B42E-FFA742C50A74}"/>
              </a:ext>
            </a:extLst>
          </p:cNvPr>
          <p:cNvSpPr>
            <a:spLocks noGrp="1"/>
          </p:cNvSpPr>
          <p:nvPr>
            <p:ph type="body" sz="quarter" idx="25" hasCustomPrompt="1"/>
          </p:nvPr>
        </p:nvSpPr>
        <p:spPr>
          <a:xfrm>
            <a:off x="883859" y="1341706"/>
            <a:ext cx="7666004" cy="3301200"/>
          </a:xfrm>
        </p:spPr>
        <p:txBody>
          <a:bodyPr>
            <a:normAutofit/>
          </a:bodyPr>
          <a:lstStyle>
            <a:lvl1pPr marL="0" indent="0">
              <a:spcBef>
                <a:spcPts val="0"/>
              </a:spcBef>
              <a:buFont typeface="Arial" panose="020B0604020202020204" pitchFamily="34" charset="0"/>
              <a:buNone/>
              <a:defRPr sz="1200" b="0">
                <a:ln>
                  <a:noFill/>
                </a:ln>
                <a:solidFill>
                  <a:schemeClr val="tx1"/>
                </a:solidFill>
              </a:defRPr>
            </a:lvl1pPr>
            <a:lvl5pPr>
              <a:defRPr/>
            </a:lvl5pPr>
          </a:lstStyle>
          <a:p>
            <a:pPr lvl="0"/>
            <a:r>
              <a:rPr lang="en-US" dirty="0"/>
              <a:t>Enter a brief description of the business challenges: </a:t>
            </a:r>
            <a:r>
              <a:rPr lang="en-AU" dirty="0"/>
              <a:t>Was there a specific “business dilemma” you needed to solve that acted as the driver for change? What pain points and challenges did your organisation face prior to this initiative? How were these impacting the business?</a:t>
            </a:r>
          </a:p>
        </p:txBody>
      </p:sp>
      <p:cxnSp>
        <p:nvCxnSpPr>
          <p:cNvPr id="12" name="Straight Connector 11">
            <a:extLst>
              <a:ext uri="{FF2B5EF4-FFF2-40B4-BE49-F238E27FC236}">
                <a16:creationId xmlns:a16="http://schemas.microsoft.com/office/drawing/2014/main" id="{1F1ED9B9-75F0-4342-BBE7-97305C86994D}"/>
              </a:ext>
            </a:extLst>
          </p:cNvPr>
          <p:cNvCxnSpPr>
            <a:cxnSpLocks/>
          </p:cNvCxnSpPr>
          <p:nvPr userDrawn="1"/>
        </p:nvCxnSpPr>
        <p:spPr>
          <a:xfrm>
            <a:off x="9647234" y="6230655"/>
            <a:ext cx="0" cy="2354121"/>
          </a:xfrm>
          <a:prstGeom prst="line">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 name="LogoWhite-Dynamic" descr="{&quot;templafy&quot;:{&quot;id&quot;:&quot;f311321f-6dec-468e-bf1d-41970cf5b78d&quot;}}">
            <a:extLst>
              <a:ext uri="{FF2B5EF4-FFF2-40B4-BE49-F238E27FC236}">
                <a16:creationId xmlns:a16="http://schemas.microsoft.com/office/drawing/2014/main" id="{E90F51FC-E2DF-4727-529B-9A9A84E3971D}"/>
              </a:ext>
            </a:extLst>
          </p:cNvPr>
          <p:cNvPicPr>
            <a:picLocks noChangeAspect="1"/>
          </p:cNvPicPr>
          <p:nvPr userDrawn="1"/>
        </p:nvPicPr>
        <p:blipFill>
          <a:blip r:embed="rId2"/>
          <a:stretch>
            <a:fillRect/>
          </a:stretch>
        </p:blipFill>
        <p:spPr>
          <a:xfrm>
            <a:off x="11281619" y="6333289"/>
            <a:ext cx="727003" cy="360000"/>
          </a:xfrm>
          <a:prstGeom prst="rect">
            <a:avLst/>
          </a:prstGeom>
        </p:spPr>
      </p:pic>
      <p:sp>
        <p:nvSpPr>
          <p:cNvPr id="3" name="Title">
            <a:extLst>
              <a:ext uri="{FF2B5EF4-FFF2-40B4-BE49-F238E27FC236}">
                <a16:creationId xmlns:a16="http://schemas.microsoft.com/office/drawing/2014/main" id="{9D524298-A1C8-F9EA-F863-8F4E02719B02}"/>
              </a:ext>
            </a:extLst>
          </p:cNvPr>
          <p:cNvSpPr txBox="1">
            <a:spLocks/>
          </p:cNvSpPr>
          <p:nvPr userDrawn="1"/>
        </p:nvSpPr>
        <p:spPr bwMode="gray">
          <a:xfrm>
            <a:off x="883858" y="853126"/>
            <a:ext cx="2014013" cy="394688"/>
          </a:xfrm>
          <a:prstGeom prst="rect">
            <a:avLst/>
          </a:prstGeom>
        </p:spPr>
        <p:txBody>
          <a:bodyPr vert="horz" wrap="square" lIns="0" tIns="0" rIns="0" bIns="0" rtlCol="0" anchor="t" anchorCtr="0">
            <a:no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sz="2399" dirty="0">
                <a:solidFill>
                  <a:schemeClr val="accent3"/>
                </a:solidFill>
                <a:latin typeface="72" panose="020B0503030000000003" pitchFamily="34" charset="0"/>
                <a:cs typeface="72" panose="020B0503030000000003" pitchFamily="34" charset="0"/>
              </a:rPr>
              <a:t>Challenges</a:t>
            </a:r>
          </a:p>
        </p:txBody>
      </p:sp>
    </p:spTree>
    <p:extLst>
      <p:ext uri="{BB962C8B-B14F-4D97-AF65-F5344CB8AC3E}">
        <p14:creationId xmlns:p14="http://schemas.microsoft.com/office/powerpoint/2010/main" val="3608782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Custom Layout">
    <p:bg>
      <p:bgPr>
        <a:solidFill>
          <a:schemeClr val="bg1"/>
        </a:solidFill>
        <a:effectLst/>
      </p:bgPr>
    </p:bg>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4D6B51C7-7273-FC4F-835D-7C000F59D874}"/>
              </a:ext>
            </a:extLst>
          </p:cNvPr>
          <p:cNvCxnSpPr>
            <a:cxnSpLocks/>
          </p:cNvCxnSpPr>
          <p:nvPr userDrawn="1"/>
        </p:nvCxnSpPr>
        <p:spPr>
          <a:xfrm>
            <a:off x="9647242" y="-122749"/>
            <a:ext cx="0" cy="2354121"/>
          </a:xfrm>
          <a:prstGeom prst="line">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itle">
            <a:extLst>
              <a:ext uri="{FF2B5EF4-FFF2-40B4-BE49-F238E27FC236}">
                <a16:creationId xmlns:a16="http://schemas.microsoft.com/office/drawing/2014/main" id="{6C8B4590-9966-3B42-951D-A86FE8FC02F1}"/>
              </a:ext>
            </a:extLst>
          </p:cNvPr>
          <p:cNvSpPr txBox="1">
            <a:spLocks/>
          </p:cNvSpPr>
          <p:nvPr userDrawn="1"/>
        </p:nvSpPr>
        <p:spPr bwMode="gray">
          <a:xfrm>
            <a:off x="883858" y="840770"/>
            <a:ext cx="2014013" cy="394688"/>
          </a:xfrm>
          <a:prstGeom prst="rect">
            <a:avLst/>
          </a:prstGeom>
        </p:spPr>
        <p:txBody>
          <a:bodyPr vert="horz" wrap="square" lIns="0" tIns="0" rIns="0" bIns="0" rtlCol="0" anchor="t" anchorCtr="0">
            <a:no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sz="2399" dirty="0">
                <a:solidFill>
                  <a:schemeClr val="accent3"/>
                </a:solidFill>
                <a:latin typeface="72" panose="020B0503030000000003" pitchFamily="34" charset="0"/>
                <a:cs typeface="72" panose="020B0503030000000003" pitchFamily="34" charset="0"/>
              </a:rPr>
              <a:t>Solution</a:t>
            </a:r>
          </a:p>
        </p:txBody>
      </p:sp>
      <p:sp>
        <p:nvSpPr>
          <p:cNvPr id="22" name="Text Placeholder 9">
            <a:extLst>
              <a:ext uri="{FF2B5EF4-FFF2-40B4-BE49-F238E27FC236}">
                <a16:creationId xmlns:a16="http://schemas.microsoft.com/office/drawing/2014/main" id="{9B5163B8-761C-0F4A-A5F5-1628DA99F90C}"/>
              </a:ext>
            </a:extLst>
          </p:cNvPr>
          <p:cNvSpPr>
            <a:spLocks noGrp="1"/>
          </p:cNvSpPr>
          <p:nvPr>
            <p:ph type="body" sz="quarter" idx="26" hasCustomPrompt="1"/>
          </p:nvPr>
        </p:nvSpPr>
        <p:spPr>
          <a:xfrm>
            <a:off x="883859" y="1309817"/>
            <a:ext cx="7565964" cy="3299253"/>
          </a:xfrm>
        </p:spPr>
        <p:txBody>
          <a:bodyPr vert="horz" lIns="0" tIns="0" rIns="0" bIns="0" rtlCol="0">
            <a:normAutofit/>
          </a:bodyPr>
          <a:lstStyle>
            <a:lvl1pPr>
              <a:defRPr lang="en-AU" sz="1200" dirty="0" smtClean="0">
                <a:ln>
                  <a:noFill/>
                </a:ln>
                <a:solidFill>
                  <a:schemeClr val="tx1"/>
                </a:solidFill>
              </a:defRPr>
            </a:lvl1pPr>
          </a:lstStyle>
          <a:p>
            <a:pPr lvl="0">
              <a:spcBef>
                <a:spcPts val="0"/>
              </a:spcBef>
              <a:buFont typeface="Arial" panose="020B0604020202020204" pitchFamily="34" charset="0"/>
            </a:pPr>
            <a:r>
              <a:rPr lang="en-US" dirty="0"/>
              <a:t>Enter a brief description of the solution: What drove your decision? What were the key differentiators between SAP and the competition? What were the implementation highlights? What change management did you have to apply?  [The impacts will be covered on the next slide]. </a:t>
            </a:r>
            <a:endParaRPr lang="en-AU" sz="1100" dirty="0">
              <a:solidFill>
                <a:schemeClr val="tx1"/>
              </a:solidFill>
            </a:endParaRPr>
          </a:p>
        </p:txBody>
      </p:sp>
      <p:pic>
        <p:nvPicPr>
          <p:cNvPr id="2" name="LogoWhite-Dynamic" descr="{&quot;templafy&quot;:{&quot;id&quot;:&quot;f311321f-6dec-468e-bf1d-41970cf5b78d&quot;}}">
            <a:extLst>
              <a:ext uri="{FF2B5EF4-FFF2-40B4-BE49-F238E27FC236}">
                <a16:creationId xmlns:a16="http://schemas.microsoft.com/office/drawing/2014/main" id="{7FC2F8EE-DBCC-21F2-FA84-FD75605B3D6C}"/>
              </a:ext>
            </a:extLst>
          </p:cNvPr>
          <p:cNvPicPr>
            <a:picLocks noChangeAspect="1"/>
          </p:cNvPicPr>
          <p:nvPr userDrawn="1"/>
        </p:nvPicPr>
        <p:blipFill>
          <a:blip r:embed="rId2"/>
          <a:stretch>
            <a:fillRect/>
          </a:stretch>
        </p:blipFill>
        <p:spPr>
          <a:xfrm>
            <a:off x="11281619" y="6333289"/>
            <a:ext cx="727003" cy="360000"/>
          </a:xfrm>
          <a:prstGeom prst="rect">
            <a:avLst/>
          </a:prstGeom>
        </p:spPr>
      </p:pic>
    </p:spTree>
    <p:extLst>
      <p:ext uri="{BB962C8B-B14F-4D97-AF65-F5344CB8AC3E}">
        <p14:creationId xmlns:p14="http://schemas.microsoft.com/office/powerpoint/2010/main" val="2812801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Custom Layout">
    <p:bg>
      <p:bgPr>
        <a:solidFill>
          <a:schemeClr val="bg1"/>
        </a:solidFill>
        <a:effectLst/>
      </p:bgPr>
    </p:bg>
    <p:spTree>
      <p:nvGrpSpPr>
        <p:cNvPr id="1" name=""/>
        <p:cNvGrpSpPr/>
        <p:nvPr/>
      </p:nvGrpSpPr>
      <p:grpSpPr>
        <a:xfrm>
          <a:off x="0" y="0"/>
          <a:ext cx="0" cy="0"/>
          <a:chOff x="0" y="0"/>
          <a:chExt cx="0" cy="0"/>
        </a:xfrm>
      </p:grpSpPr>
      <p:sp>
        <p:nvSpPr>
          <p:cNvPr id="17" name="Title">
            <a:extLst>
              <a:ext uri="{FF2B5EF4-FFF2-40B4-BE49-F238E27FC236}">
                <a16:creationId xmlns:a16="http://schemas.microsoft.com/office/drawing/2014/main" id="{98FC1A98-EFD5-0F42-888F-639AF21143D8}"/>
              </a:ext>
            </a:extLst>
          </p:cNvPr>
          <p:cNvSpPr txBox="1">
            <a:spLocks/>
          </p:cNvSpPr>
          <p:nvPr userDrawn="1"/>
        </p:nvSpPr>
        <p:spPr bwMode="gray">
          <a:xfrm>
            <a:off x="925051" y="757880"/>
            <a:ext cx="1141547" cy="416578"/>
          </a:xfrm>
          <a:prstGeom prst="rect">
            <a:avLst/>
          </a:prstGeom>
        </p:spPr>
        <p:txBody>
          <a:bodyPr vert="horz" wrap="square" lIns="0" tIns="0" rIns="0" bIns="0" rtlCol="0" anchor="t" anchorCtr="0">
            <a:no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sz="2399" dirty="0">
                <a:solidFill>
                  <a:schemeClr val="accent3"/>
                </a:solidFill>
                <a:latin typeface="72" panose="020B0503030000000003" pitchFamily="34" charset="0"/>
                <a:cs typeface="72" panose="020B0503030000000003" pitchFamily="34" charset="0"/>
              </a:rPr>
              <a:t>Impact</a:t>
            </a:r>
          </a:p>
        </p:txBody>
      </p:sp>
      <p:sp>
        <p:nvSpPr>
          <p:cNvPr id="37" name="Text placeholder - column 2">
            <a:extLst>
              <a:ext uri="{FF2B5EF4-FFF2-40B4-BE49-F238E27FC236}">
                <a16:creationId xmlns:a16="http://schemas.microsoft.com/office/drawing/2014/main" id="{679B0E6E-D441-AC40-B252-FFD7E81DAAC3}"/>
              </a:ext>
            </a:extLst>
          </p:cNvPr>
          <p:cNvSpPr>
            <a:spLocks noGrp="1"/>
          </p:cNvSpPr>
          <p:nvPr>
            <p:ph type="body" sz="quarter" idx="21" hasCustomPrompt="1"/>
          </p:nvPr>
        </p:nvSpPr>
        <p:spPr>
          <a:xfrm>
            <a:off x="4502390" y="4345314"/>
            <a:ext cx="2767987" cy="1919561"/>
          </a:xfrm>
          <a:ln w="38100">
            <a:solidFill>
              <a:schemeClr val="tx2"/>
            </a:solidFill>
          </a:ln>
        </p:spPr>
        <p:txBody>
          <a:bodyPr vert="horz" wrap="square" lIns="91440" tIns="45720" rIns="91440" bIns="45720" rtlCol="0" anchor="ctr" anchorCtr="0">
            <a:noAutofit/>
          </a:bodyPr>
          <a:lstStyle>
            <a:lvl1pPr>
              <a:defRPr lang="en-US" sz="1200" baseline="0" noProof="0" dirty="0">
                <a:solidFill>
                  <a:schemeClr val="tx1"/>
                </a:solidFill>
                <a:latin typeface="72" panose="020B0503030000000003" pitchFamily="34" charset="0"/>
                <a:cs typeface="72" panose="020B0503030000000003" pitchFamily="34" charset="0"/>
              </a:defRPr>
            </a:lvl1pPr>
          </a:lstStyle>
          <a:p>
            <a:pPr marR="0" lvl="0" algn="ctr" fontAlgn="auto">
              <a:lnSpc>
                <a:spcPct val="100000"/>
              </a:lnSpc>
              <a:spcAft>
                <a:spcPts val="0"/>
              </a:spcAft>
              <a:buFont typeface="Arial"/>
              <a:tabLst/>
            </a:pPr>
            <a:r>
              <a:rPr lang="en-US" noProof="0" dirty="0"/>
              <a:t>Insert business metric 2</a:t>
            </a:r>
          </a:p>
        </p:txBody>
      </p:sp>
      <p:sp>
        <p:nvSpPr>
          <p:cNvPr id="38" name="Text placeholder - column 2">
            <a:extLst>
              <a:ext uri="{FF2B5EF4-FFF2-40B4-BE49-F238E27FC236}">
                <a16:creationId xmlns:a16="http://schemas.microsoft.com/office/drawing/2014/main" id="{4E736454-5959-8F4C-8CF2-EA7E9644AA4F}"/>
              </a:ext>
            </a:extLst>
          </p:cNvPr>
          <p:cNvSpPr>
            <a:spLocks noGrp="1"/>
          </p:cNvSpPr>
          <p:nvPr>
            <p:ph type="body" sz="quarter" idx="22" hasCustomPrompt="1"/>
          </p:nvPr>
        </p:nvSpPr>
        <p:spPr>
          <a:xfrm>
            <a:off x="8079726" y="4345313"/>
            <a:ext cx="2767972" cy="1919561"/>
          </a:xfrm>
          <a:ln w="38100">
            <a:solidFill>
              <a:schemeClr val="tx2"/>
            </a:solidFill>
          </a:ln>
        </p:spPr>
        <p:txBody>
          <a:bodyPr vert="horz" wrap="square" lIns="91440" tIns="45720" rIns="91440" bIns="45720" rtlCol="0" anchor="ctr" anchorCtr="0">
            <a:noAutofit/>
          </a:bodyPr>
          <a:lstStyle>
            <a:lvl1pPr>
              <a:defRPr lang="en-US" sz="1200" baseline="0" noProof="0" dirty="0">
                <a:solidFill>
                  <a:schemeClr val="tx1"/>
                </a:solidFill>
                <a:latin typeface="72" panose="020B0503030000000003" pitchFamily="34" charset="0"/>
                <a:cs typeface="72" panose="020B0503030000000003" pitchFamily="34" charset="0"/>
              </a:defRPr>
            </a:lvl1pPr>
          </a:lstStyle>
          <a:p>
            <a:pPr marR="0" lvl="0" algn="ctr" fontAlgn="auto">
              <a:lnSpc>
                <a:spcPct val="100000"/>
              </a:lnSpc>
              <a:spcAft>
                <a:spcPts val="0"/>
              </a:spcAft>
              <a:buFont typeface="Arial"/>
              <a:tabLst/>
            </a:pPr>
            <a:r>
              <a:rPr lang="en-US" noProof="0" dirty="0"/>
              <a:t>Insert business metric 3</a:t>
            </a:r>
          </a:p>
        </p:txBody>
      </p:sp>
      <p:sp>
        <p:nvSpPr>
          <p:cNvPr id="39" name="Text placeholder - column 2">
            <a:extLst>
              <a:ext uri="{FF2B5EF4-FFF2-40B4-BE49-F238E27FC236}">
                <a16:creationId xmlns:a16="http://schemas.microsoft.com/office/drawing/2014/main" id="{48F3E224-1D17-EF47-9D55-D24782F5C1E6}"/>
              </a:ext>
            </a:extLst>
          </p:cNvPr>
          <p:cNvSpPr>
            <a:spLocks noGrp="1"/>
          </p:cNvSpPr>
          <p:nvPr>
            <p:ph type="body" sz="quarter" idx="33" hasCustomPrompt="1"/>
          </p:nvPr>
        </p:nvSpPr>
        <p:spPr>
          <a:xfrm>
            <a:off x="925052" y="4345314"/>
            <a:ext cx="2767988" cy="1919561"/>
          </a:xfrm>
          <a:ln w="38100">
            <a:solidFill>
              <a:schemeClr val="tx2"/>
            </a:solidFill>
          </a:ln>
        </p:spPr>
        <p:txBody>
          <a:bodyPr anchor="ctr" anchorCtr="0">
            <a:noAutofit/>
          </a:bodyPr>
          <a:lstStyle>
            <a:lvl1pPr marL="0" marR="0" indent="0" algn="ctr" defTabSz="1088231" rtl="0" eaLnBrk="1" fontAlgn="auto" latinLnBrk="0" hangingPunct="1">
              <a:lnSpc>
                <a:spcPct val="100000"/>
              </a:lnSpc>
              <a:spcBef>
                <a:spcPts val="1799"/>
              </a:spcBef>
              <a:spcAft>
                <a:spcPts val="0"/>
              </a:spcAft>
              <a:buClr>
                <a:schemeClr val="accent1"/>
              </a:buClr>
              <a:buSzPct val="80000"/>
              <a:buFont typeface="Arial"/>
              <a:buNone/>
              <a:tabLst/>
              <a:defRPr sz="1200" b="0" baseline="0">
                <a:solidFill>
                  <a:schemeClr val="tx1"/>
                </a:solidFill>
                <a:latin typeface="72" panose="020B0503030000000003" pitchFamily="34" charset="0"/>
                <a:cs typeface="72" panose="020B0503030000000003" pitchFamily="34" charset="0"/>
              </a:defRPr>
            </a:lvl1pPr>
          </a:lstStyle>
          <a:p>
            <a:pPr lvl="0"/>
            <a:r>
              <a:rPr lang="en-US" noProof="0" dirty="0"/>
              <a:t>Insert the key metrics highlighting the value to the business, employees, customers (ideally percentages, time, or $ savings)</a:t>
            </a:r>
          </a:p>
          <a:p>
            <a:pPr lvl="0"/>
            <a:endParaRPr lang="en-US" noProof="0" dirty="0"/>
          </a:p>
        </p:txBody>
      </p:sp>
      <p:pic>
        <p:nvPicPr>
          <p:cNvPr id="2" name="LogoWhite-Dynamic" descr="{&quot;templafy&quot;:{&quot;id&quot;:&quot;f311321f-6dec-468e-bf1d-41970cf5b78d&quot;}}">
            <a:extLst>
              <a:ext uri="{FF2B5EF4-FFF2-40B4-BE49-F238E27FC236}">
                <a16:creationId xmlns:a16="http://schemas.microsoft.com/office/drawing/2014/main" id="{F3986657-BD57-21D3-C294-ADF5807759EC}"/>
              </a:ext>
            </a:extLst>
          </p:cNvPr>
          <p:cNvPicPr>
            <a:picLocks noChangeAspect="1"/>
          </p:cNvPicPr>
          <p:nvPr userDrawn="1"/>
        </p:nvPicPr>
        <p:blipFill>
          <a:blip r:embed="rId2"/>
          <a:stretch>
            <a:fillRect/>
          </a:stretch>
        </p:blipFill>
        <p:spPr>
          <a:xfrm>
            <a:off x="11281619" y="6333289"/>
            <a:ext cx="727003" cy="360000"/>
          </a:xfrm>
          <a:prstGeom prst="rect">
            <a:avLst/>
          </a:prstGeom>
        </p:spPr>
      </p:pic>
      <p:sp>
        <p:nvSpPr>
          <p:cNvPr id="6" name="Title">
            <a:extLst>
              <a:ext uri="{FF2B5EF4-FFF2-40B4-BE49-F238E27FC236}">
                <a16:creationId xmlns:a16="http://schemas.microsoft.com/office/drawing/2014/main" id="{FB395830-F495-F95D-AFEA-F12AA532D994}"/>
              </a:ext>
            </a:extLst>
          </p:cNvPr>
          <p:cNvSpPr>
            <a:spLocks noGrp="1"/>
          </p:cNvSpPr>
          <p:nvPr>
            <p:ph type="title" hasCustomPrompt="1"/>
          </p:nvPr>
        </p:nvSpPr>
        <p:spPr>
          <a:xfrm>
            <a:off x="925052" y="1272747"/>
            <a:ext cx="8574821" cy="2372497"/>
          </a:xfrm>
        </p:spPr>
        <p:txBody>
          <a:bodyPr anchor="t">
            <a:noAutofit/>
          </a:bodyPr>
          <a:lstStyle>
            <a:lvl1pPr marL="0" marR="0" indent="0" algn="l" defTabSz="1088231" rtl="0" eaLnBrk="1" fontAlgn="base" latinLnBrk="0" hangingPunct="1">
              <a:lnSpc>
                <a:spcPct val="100000"/>
              </a:lnSpc>
              <a:spcBef>
                <a:spcPts val="600"/>
              </a:spcBef>
              <a:spcAft>
                <a:spcPct val="0"/>
              </a:spcAft>
              <a:buClr>
                <a:srgbClr val="F0AB00"/>
              </a:buClr>
              <a:buSzPct val="80000"/>
              <a:buFontTx/>
              <a:buNone/>
              <a:tabLst/>
              <a:defRPr sz="1200" b="0" i="0">
                <a:solidFill>
                  <a:schemeClr val="tx1"/>
                </a:solidFill>
                <a:latin typeface="72 Brand" panose="020B0504030603020204" pitchFamily="34" charset="0"/>
                <a:cs typeface="72" panose="020B0503030000000003" pitchFamily="34" charset="0"/>
              </a:defRPr>
            </a:lvl1pPr>
          </a:lstStyle>
          <a:p>
            <a:pPr marL="0" marR="0" lvl="0" indent="0" algn="l" defTabSz="1088231" rtl="0" eaLnBrk="1" fontAlgn="base" latinLnBrk="0" hangingPunct="1">
              <a:lnSpc>
                <a:spcPct val="90000"/>
              </a:lnSpc>
              <a:spcBef>
                <a:spcPct val="50000"/>
              </a:spcBef>
              <a:spcAft>
                <a:spcPct val="0"/>
              </a:spcAft>
              <a:buClr>
                <a:srgbClr val="F0AB00"/>
              </a:buClr>
              <a:buSzPct val="80000"/>
              <a:buFontTx/>
              <a:buNone/>
              <a:tabLst/>
              <a:defRPr/>
            </a:pPr>
            <a:r>
              <a:rPr lang="en-US" dirty="0"/>
              <a:t>Enter a summary of the outcome or results of the project: Which business outcomes did the project achieve? How did it make a positive impact on your employees, customers and other relevant stakeholders? Which business processes improved the most since the implementation? What Finance improvements have been achieved? How do the benefits </a:t>
            </a:r>
            <a:r>
              <a:rPr lang="en-US" dirty="0" err="1"/>
              <a:t>realised</a:t>
            </a:r>
            <a:r>
              <a:rPr lang="en-US" dirty="0"/>
              <a:t> compare to those estimated during the business case development? Did you see the savings you expected? Include both quantitative and qualitative metrics. </a:t>
            </a:r>
            <a:br>
              <a:rPr lang="en-US" dirty="0"/>
            </a:br>
            <a:endParaRPr lang="de-DE" sz="3599" kern="0" dirty="0" err="1">
              <a:ea typeface="Arial Unicode MS" pitchFamily="34" charset="-128"/>
              <a:cs typeface="Arial Unicode MS" pitchFamily="34" charset="-128"/>
            </a:endParaRPr>
          </a:p>
        </p:txBody>
      </p:sp>
    </p:spTree>
    <p:extLst>
      <p:ext uri="{BB962C8B-B14F-4D97-AF65-F5344CB8AC3E}">
        <p14:creationId xmlns:p14="http://schemas.microsoft.com/office/powerpoint/2010/main" val="16920553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Blue cover with anvil and image">
    <p:bg>
      <p:bgRef idx="1001">
        <a:schemeClr val="bg1"/>
      </p:bgRef>
    </p:bg>
    <p:spTree>
      <p:nvGrpSpPr>
        <p:cNvPr id="1" name=""/>
        <p:cNvGrpSpPr/>
        <p:nvPr/>
      </p:nvGrpSpPr>
      <p:grpSpPr>
        <a:xfrm>
          <a:off x="0" y="0"/>
          <a:ext cx="0" cy="0"/>
          <a:chOff x="0" y="0"/>
          <a:chExt cx="0" cy="0"/>
        </a:xfrm>
      </p:grpSpPr>
      <p:sp>
        <p:nvSpPr>
          <p:cNvPr id="7" name="Background" descr="preencoded.png">
            <a:extLst>
              <a:ext uri="{FF2B5EF4-FFF2-40B4-BE49-F238E27FC236}">
                <a16:creationId xmlns:a16="http://schemas.microsoft.com/office/drawing/2014/main" id="{9DE307C8-D1C3-00E2-C5B0-2A7EBB981384}"/>
              </a:ext>
            </a:extLst>
          </p:cNvPr>
          <p:cNvSpPr/>
          <p:nvPr/>
        </p:nvSpPr>
        <p:spPr>
          <a:xfrm>
            <a:off x="0" y="1"/>
            <a:ext cx="12192000" cy="6861495"/>
          </a:xfrm>
          <a:custGeom>
            <a:avLst/>
            <a:gdLst>
              <a:gd name="connsiteX0" fmla="*/ 0 w 12195175"/>
              <a:gd name="connsiteY0" fmla="*/ 0 h 6861495"/>
              <a:gd name="connsiteX1" fmla="*/ 12195175 w 12195175"/>
              <a:gd name="connsiteY1" fmla="*/ 0 h 6861495"/>
              <a:gd name="connsiteX2" fmla="*/ 12195175 w 12195175"/>
              <a:gd name="connsiteY2" fmla="*/ 6861496 h 6861495"/>
              <a:gd name="connsiteX3" fmla="*/ 0 w 12195175"/>
              <a:gd name="connsiteY3" fmla="*/ 6861496 h 6861495"/>
            </a:gdLst>
            <a:ahLst/>
            <a:cxnLst>
              <a:cxn ang="0">
                <a:pos x="connsiteX0" y="connsiteY0"/>
              </a:cxn>
              <a:cxn ang="0">
                <a:pos x="connsiteX1" y="connsiteY1"/>
              </a:cxn>
              <a:cxn ang="0">
                <a:pos x="connsiteX2" y="connsiteY2"/>
              </a:cxn>
              <a:cxn ang="0">
                <a:pos x="connsiteX3" y="connsiteY3"/>
              </a:cxn>
            </a:cxnLst>
            <a:rect l="l" t="t" r="r" b="b"/>
            <a:pathLst>
              <a:path w="12195175" h="6861495">
                <a:moveTo>
                  <a:pt x="0" y="0"/>
                </a:moveTo>
                <a:lnTo>
                  <a:pt x="12195175" y="0"/>
                </a:lnTo>
                <a:lnTo>
                  <a:pt x="12195175" y="6861496"/>
                </a:lnTo>
                <a:lnTo>
                  <a:pt x="0" y="6861496"/>
                </a:lnTo>
                <a:close/>
              </a:path>
            </a:pathLst>
          </a:custGeom>
          <a:solidFill>
            <a:srgbClr val="0057D2"/>
          </a:solidFill>
          <a:ln w="10160" cap="flat">
            <a:noFill/>
            <a:prstDash val="solid"/>
            <a:miter/>
          </a:ln>
        </p:spPr>
        <p:txBody>
          <a:bodyPr rtlCol="0" anchor="ctr"/>
          <a:lstStyle/>
          <a:p>
            <a:endParaRPr lang="en-US" sz="1799"/>
          </a:p>
        </p:txBody>
      </p:sp>
      <p:sp>
        <p:nvSpPr>
          <p:cNvPr id="6" name="Anvil" descr="preencoded.png">
            <a:extLst>
              <a:ext uri="{FF2B5EF4-FFF2-40B4-BE49-F238E27FC236}">
                <a16:creationId xmlns:a16="http://schemas.microsoft.com/office/drawing/2014/main" id="{6C575B3E-49FD-8450-F2CB-84C6E7A1153D}"/>
              </a:ext>
            </a:extLst>
          </p:cNvPr>
          <p:cNvSpPr/>
          <p:nvPr/>
        </p:nvSpPr>
        <p:spPr>
          <a:xfrm>
            <a:off x="752159" y="1156532"/>
            <a:ext cx="5612260" cy="2756252"/>
          </a:xfrm>
          <a:custGeom>
            <a:avLst/>
            <a:gdLst>
              <a:gd name="connsiteX0" fmla="*/ 0 w 5613722"/>
              <a:gd name="connsiteY0" fmla="*/ 0 h 2756252"/>
              <a:gd name="connsiteX1" fmla="*/ 0 w 5613722"/>
              <a:gd name="connsiteY1" fmla="*/ 2756252 h 2756252"/>
              <a:gd name="connsiteX2" fmla="*/ 2852875 w 5613722"/>
              <a:gd name="connsiteY2" fmla="*/ 2756252 h 2756252"/>
              <a:gd name="connsiteX3" fmla="*/ 5613722 w 5613722"/>
              <a:gd name="connsiteY3" fmla="*/ 0 h 2756252"/>
              <a:gd name="connsiteX4" fmla="*/ 0 w 5613722"/>
              <a:gd name="connsiteY4" fmla="*/ 0 h 27562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13722" h="2756252">
                <a:moveTo>
                  <a:pt x="0" y="0"/>
                </a:moveTo>
                <a:lnTo>
                  <a:pt x="0" y="2756252"/>
                </a:lnTo>
                <a:lnTo>
                  <a:pt x="2852875" y="2756252"/>
                </a:lnTo>
                <a:lnTo>
                  <a:pt x="5613722" y="0"/>
                </a:lnTo>
                <a:lnTo>
                  <a:pt x="0" y="0"/>
                </a:lnTo>
                <a:close/>
              </a:path>
            </a:pathLst>
          </a:custGeom>
          <a:solidFill>
            <a:srgbClr val="1B90FF"/>
          </a:solidFill>
          <a:ln w="9273" cap="flat">
            <a:noFill/>
            <a:prstDash val="solid"/>
            <a:miter/>
          </a:ln>
        </p:spPr>
        <p:txBody>
          <a:bodyPr rtlCol="0" anchor="ctr"/>
          <a:lstStyle/>
          <a:p>
            <a:endParaRPr lang="en-US" sz="1799"/>
          </a:p>
        </p:txBody>
      </p:sp>
      <p:sp>
        <p:nvSpPr>
          <p:cNvPr id="13" name="Picture Placeholder 12">
            <a:extLst>
              <a:ext uri="{FF2B5EF4-FFF2-40B4-BE49-F238E27FC236}">
                <a16:creationId xmlns:a16="http://schemas.microsoft.com/office/drawing/2014/main" id="{FF6D8674-EA25-0C87-7F7A-4B6FFA7F1F14}"/>
              </a:ext>
            </a:extLst>
          </p:cNvPr>
          <p:cNvSpPr>
            <a:spLocks noGrp="1"/>
          </p:cNvSpPr>
          <p:nvPr>
            <p:ph type="pic" sz="quarter" idx="10" hasCustomPrompt="1"/>
          </p:nvPr>
        </p:nvSpPr>
        <p:spPr>
          <a:xfrm>
            <a:off x="7834022" y="0"/>
            <a:ext cx="4357979" cy="6858000"/>
          </a:xfrm>
        </p:spPr>
        <p:txBody>
          <a:bodyPr anchor="ctr" anchorCtr="0"/>
          <a:lstStyle>
            <a:lvl1pPr algn="ctr">
              <a:defRPr>
                <a:solidFill>
                  <a:schemeClr val="bg1"/>
                </a:solidFill>
              </a:defRPr>
            </a:lvl1pPr>
          </a:lstStyle>
          <a:p>
            <a:r>
              <a:rPr lang="en-US"/>
              <a:t>Click to insert picture</a:t>
            </a:r>
          </a:p>
        </p:txBody>
      </p:sp>
      <p:sp>
        <p:nvSpPr>
          <p:cNvPr id="4" name="Title">
            <a:extLst>
              <a:ext uri="{FF2B5EF4-FFF2-40B4-BE49-F238E27FC236}">
                <a16:creationId xmlns:a16="http://schemas.microsoft.com/office/drawing/2014/main" id="{A222ABC1-A03E-5EDE-02E2-6F3794850CC1}"/>
              </a:ext>
            </a:extLst>
          </p:cNvPr>
          <p:cNvSpPr>
            <a:spLocks noGrp="1"/>
          </p:cNvSpPr>
          <p:nvPr>
            <p:ph type="title"/>
          </p:nvPr>
        </p:nvSpPr>
        <p:spPr>
          <a:xfrm>
            <a:off x="440286" y="2206502"/>
            <a:ext cx="6650645" cy="997196"/>
          </a:xfrm>
        </p:spPr>
        <p:txBody>
          <a:bodyPr>
            <a:noAutofit/>
          </a:bodyPr>
          <a:lstStyle>
            <a:lvl1pPr>
              <a:lnSpc>
                <a:spcPct val="90000"/>
              </a:lnSpc>
              <a:defRPr sz="3599" b="0" i="0">
                <a:solidFill>
                  <a:schemeClr val="bg1"/>
                </a:solidFill>
                <a:latin typeface="72 Brand Medium" panose="020B0504030603020204" pitchFamily="34" charset="0"/>
              </a:defRPr>
            </a:lvl1pPr>
          </a:lstStyle>
          <a:p>
            <a:pPr fontAlgn="base">
              <a:spcBef>
                <a:spcPct val="50000"/>
              </a:spcBef>
              <a:spcAft>
                <a:spcPct val="0"/>
              </a:spcAft>
              <a:buClr>
                <a:srgbClr val="F0AB00"/>
              </a:buClr>
              <a:buSzPct val="80000"/>
            </a:pPr>
            <a:endParaRPr lang="de-DE" sz="3599" kern="0" dirty="0" err="1">
              <a:ea typeface="Arial Unicode MS" pitchFamily="34" charset="-128"/>
              <a:cs typeface="Arial Unicode MS" pitchFamily="34" charset="-128"/>
            </a:endParaRPr>
          </a:p>
        </p:txBody>
      </p:sp>
      <p:pic>
        <p:nvPicPr>
          <p:cNvPr id="1462713959" name="LogoWhite-Dynamic" descr="{&quot;templafy&quot;:{&quot;id&quot;:&quot;ae30ed49-76db-405c-8e79-7aba1a001200&quot;}}"/>
          <p:cNvPicPr>
            <a:picLocks noChangeAspect="1"/>
          </p:cNvPicPr>
          <p:nvPr/>
        </p:nvPicPr>
        <p:blipFill>
          <a:blip r:embed="rId2"/>
          <a:stretch>
            <a:fillRect/>
          </a:stretch>
        </p:blipFill>
        <p:spPr>
          <a:xfrm>
            <a:off x="287931" y="360000"/>
            <a:ext cx="727003" cy="360000"/>
          </a:xfrm>
          <a:prstGeom prst="rect">
            <a:avLst/>
          </a:prstGeom>
        </p:spPr>
      </p:pic>
    </p:spTree>
    <p:extLst>
      <p:ext uri="{BB962C8B-B14F-4D97-AF65-F5344CB8AC3E}">
        <p14:creationId xmlns:p14="http://schemas.microsoft.com/office/powerpoint/2010/main" val="24478249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181">
          <p15:clr>
            <a:srgbClr val="FBAE40"/>
          </p15:clr>
        </p15:guide>
        <p15:guide id="2" orient="horz" pos="1704">
          <p15:clr>
            <a:srgbClr val="FBAE40"/>
          </p15:clr>
        </p15:guide>
        <p15:guide id="3" orient="horz" pos="2688">
          <p15:clr>
            <a:srgbClr val="FBAE40"/>
          </p15:clr>
        </p15:guide>
        <p15:guide id="4" orient="horz" pos="2334">
          <p15:clr>
            <a:srgbClr val="FBAE40"/>
          </p15:clr>
        </p15:guide>
        <p15:guide id="5" orient="horz" pos="2960">
          <p15:clr>
            <a:srgbClr val="FBAE40"/>
          </p15:clr>
        </p15:guide>
        <p15:guide id="7" orient="horz" pos="414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mpany Information">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2024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13" name="TextBox 12">
            <a:extLst>
              <a:ext uri="{FF2B5EF4-FFF2-40B4-BE49-F238E27FC236}">
                <a16:creationId xmlns:a16="http://schemas.microsoft.com/office/drawing/2014/main" id="{A477CEBC-4FD5-3C6C-C093-057B16737F8A}"/>
              </a:ext>
            </a:extLst>
          </p:cNvPr>
          <p:cNvSpPr txBox="1"/>
          <p:nvPr userDrawn="1"/>
        </p:nvSpPr>
        <p:spPr>
          <a:xfrm>
            <a:off x="425482" y="1405555"/>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Company Name:</a:t>
            </a:r>
          </a:p>
        </p:txBody>
      </p:sp>
      <p:sp>
        <p:nvSpPr>
          <p:cNvPr id="14" name="TextBox 13">
            <a:extLst>
              <a:ext uri="{FF2B5EF4-FFF2-40B4-BE49-F238E27FC236}">
                <a16:creationId xmlns:a16="http://schemas.microsoft.com/office/drawing/2014/main" id="{976622DB-DFD9-F500-5F93-478356FDB4AE}"/>
              </a:ext>
            </a:extLst>
          </p:cNvPr>
          <p:cNvSpPr txBox="1"/>
          <p:nvPr userDrawn="1"/>
        </p:nvSpPr>
        <p:spPr>
          <a:xfrm>
            <a:off x="425482" y="2251907"/>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HEADQUARTERS:</a:t>
            </a:r>
          </a:p>
        </p:txBody>
      </p:sp>
      <p:sp>
        <p:nvSpPr>
          <p:cNvPr id="15" name="TextBox 14">
            <a:extLst>
              <a:ext uri="{FF2B5EF4-FFF2-40B4-BE49-F238E27FC236}">
                <a16:creationId xmlns:a16="http://schemas.microsoft.com/office/drawing/2014/main" id="{A127C625-A1C2-3C93-8912-3F095A08C418}"/>
              </a:ext>
            </a:extLst>
          </p:cNvPr>
          <p:cNvSpPr txBox="1"/>
          <p:nvPr userDrawn="1"/>
        </p:nvSpPr>
        <p:spPr>
          <a:xfrm>
            <a:off x="425482" y="3098259"/>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Industry:</a:t>
            </a:r>
          </a:p>
        </p:txBody>
      </p:sp>
      <p:sp>
        <p:nvSpPr>
          <p:cNvPr id="16" name="TextBox 15">
            <a:extLst>
              <a:ext uri="{FF2B5EF4-FFF2-40B4-BE49-F238E27FC236}">
                <a16:creationId xmlns:a16="http://schemas.microsoft.com/office/drawing/2014/main" id="{9B292D21-C9D8-B2B9-36F2-967C4FE0668F}"/>
              </a:ext>
            </a:extLst>
          </p:cNvPr>
          <p:cNvSpPr txBox="1"/>
          <p:nvPr userDrawn="1"/>
        </p:nvSpPr>
        <p:spPr>
          <a:xfrm>
            <a:off x="425482" y="3944611"/>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Website:</a:t>
            </a:r>
          </a:p>
        </p:txBody>
      </p:sp>
      <p:sp>
        <p:nvSpPr>
          <p:cNvPr id="17" name="TextBox 16">
            <a:extLst>
              <a:ext uri="{FF2B5EF4-FFF2-40B4-BE49-F238E27FC236}">
                <a16:creationId xmlns:a16="http://schemas.microsoft.com/office/drawing/2014/main" id="{20AB13C2-D4F8-E87A-819E-B6C11D5E09BC}"/>
              </a:ext>
            </a:extLst>
          </p:cNvPr>
          <p:cNvSpPr txBox="1"/>
          <p:nvPr userDrawn="1"/>
        </p:nvSpPr>
        <p:spPr>
          <a:xfrm>
            <a:off x="425482" y="4790962"/>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Number of Employees:</a:t>
            </a:r>
          </a:p>
        </p:txBody>
      </p:sp>
      <p:sp>
        <p:nvSpPr>
          <p:cNvPr id="19" name="Text Placeholder 18">
            <a:extLst>
              <a:ext uri="{FF2B5EF4-FFF2-40B4-BE49-F238E27FC236}">
                <a16:creationId xmlns:a16="http://schemas.microsoft.com/office/drawing/2014/main" id="{08ED52B4-E82B-097A-D342-B42566B3B7EE}"/>
              </a:ext>
            </a:extLst>
          </p:cNvPr>
          <p:cNvSpPr>
            <a:spLocks noGrp="1"/>
          </p:cNvSpPr>
          <p:nvPr>
            <p:ph type="body" sz="quarter" idx="18" hasCustomPrompt="1"/>
          </p:nvPr>
        </p:nvSpPr>
        <p:spPr>
          <a:xfrm>
            <a:off x="425483" y="1611617"/>
            <a:ext cx="2996977" cy="457200"/>
          </a:xfrm>
        </p:spPr>
        <p:txBody>
          <a:bodyPr>
            <a:noAutofit/>
          </a:bodyPr>
          <a:lstStyle>
            <a:lvl1pPr>
              <a:spcBef>
                <a:spcPts val="0"/>
              </a:spcBef>
              <a:defRPr sz="1400" spc="10" baseline="0">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Enter the participant company name</a:t>
            </a:r>
          </a:p>
        </p:txBody>
      </p:sp>
      <p:sp>
        <p:nvSpPr>
          <p:cNvPr id="20" name="Text Placeholder 18">
            <a:extLst>
              <a:ext uri="{FF2B5EF4-FFF2-40B4-BE49-F238E27FC236}">
                <a16:creationId xmlns:a16="http://schemas.microsoft.com/office/drawing/2014/main" id="{78405B0D-FCC8-4D18-0C7F-4838DD7C9A15}"/>
              </a:ext>
            </a:extLst>
          </p:cNvPr>
          <p:cNvSpPr>
            <a:spLocks noGrp="1"/>
          </p:cNvSpPr>
          <p:nvPr>
            <p:ph type="body" sz="quarter" idx="19" hasCustomPrompt="1"/>
          </p:nvPr>
        </p:nvSpPr>
        <p:spPr>
          <a:xfrm>
            <a:off x="425483" y="2458611"/>
            <a:ext cx="2996977" cy="457200"/>
          </a:xfrm>
        </p:spPr>
        <p:txBody>
          <a:bodyPr>
            <a:noAutofit/>
          </a:bodyPr>
          <a:lstStyle>
            <a:lvl1pPr>
              <a:spcBef>
                <a:spcPts val="0"/>
              </a:spcBef>
              <a:defRPr sz="1400" spc="10" baseline="0">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Enter city, state, province, or country</a:t>
            </a:r>
          </a:p>
        </p:txBody>
      </p:sp>
      <p:sp>
        <p:nvSpPr>
          <p:cNvPr id="22" name="Text Placeholder 18">
            <a:extLst>
              <a:ext uri="{FF2B5EF4-FFF2-40B4-BE49-F238E27FC236}">
                <a16:creationId xmlns:a16="http://schemas.microsoft.com/office/drawing/2014/main" id="{35782044-4636-A4AA-6F21-1B1F7A544EEB}"/>
              </a:ext>
            </a:extLst>
          </p:cNvPr>
          <p:cNvSpPr>
            <a:spLocks noGrp="1"/>
          </p:cNvSpPr>
          <p:nvPr>
            <p:ph type="body" sz="quarter" idx="21" hasCustomPrompt="1"/>
          </p:nvPr>
        </p:nvSpPr>
        <p:spPr>
          <a:xfrm>
            <a:off x="425483" y="3305605"/>
            <a:ext cx="2996977" cy="457200"/>
          </a:xfrm>
        </p:spPr>
        <p:txBody>
          <a:bodyPr>
            <a:noAutofit/>
          </a:bodyPr>
          <a:lstStyle>
            <a:lvl1pPr>
              <a:spcBef>
                <a:spcPts val="0"/>
              </a:spcBef>
              <a:defRPr sz="1400" spc="10" baseline="0">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Enter industry</a:t>
            </a:r>
          </a:p>
        </p:txBody>
      </p:sp>
      <p:sp>
        <p:nvSpPr>
          <p:cNvPr id="23" name="Text Placeholder 18">
            <a:extLst>
              <a:ext uri="{FF2B5EF4-FFF2-40B4-BE49-F238E27FC236}">
                <a16:creationId xmlns:a16="http://schemas.microsoft.com/office/drawing/2014/main" id="{D568AE8D-C6C1-25F8-A916-BE6BBBFA9294}"/>
              </a:ext>
            </a:extLst>
          </p:cNvPr>
          <p:cNvSpPr>
            <a:spLocks noGrp="1"/>
          </p:cNvSpPr>
          <p:nvPr>
            <p:ph type="body" sz="quarter" idx="22" hasCustomPrompt="1"/>
          </p:nvPr>
        </p:nvSpPr>
        <p:spPr>
          <a:xfrm>
            <a:off x="425483" y="4152599"/>
            <a:ext cx="2996977" cy="457200"/>
          </a:xfrm>
        </p:spPr>
        <p:txBody>
          <a:bodyPr>
            <a:noAutofit/>
          </a:bodyPr>
          <a:lstStyle>
            <a:lvl1pPr>
              <a:spcBef>
                <a:spcPts val="0"/>
              </a:spcBef>
              <a:defRPr sz="1400" spc="10" baseline="0">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Enter website URL</a:t>
            </a:r>
          </a:p>
        </p:txBody>
      </p:sp>
      <p:sp>
        <p:nvSpPr>
          <p:cNvPr id="24" name="Text Placeholder 18">
            <a:extLst>
              <a:ext uri="{FF2B5EF4-FFF2-40B4-BE49-F238E27FC236}">
                <a16:creationId xmlns:a16="http://schemas.microsoft.com/office/drawing/2014/main" id="{0C36B513-BE6C-03A7-181B-A08CCAFE90AB}"/>
              </a:ext>
            </a:extLst>
          </p:cNvPr>
          <p:cNvSpPr>
            <a:spLocks noGrp="1"/>
          </p:cNvSpPr>
          <p:nvPr>
            <p:ph type="body" sz="quarter" idx="23" hasCustomPrompt="1"/>
          </p:nvPr>
        </p:nvSpPr>
        <p:spPr>
          <a:xfrm>
            <a:off x="425483" y="4999595"/>
            <a:ext cx="2996977" cy="457200"/>
          </a:xfrm>
        </p:spPr>
        <p:txBody>
          <a:bodyPr>
            <a:noAutofit/>
          </a:bodyPr>
          <a:lstStyle>
            <a:lvl1pPr>
              <a:spcBef>
                <a:spcPts val="0"/>
              </a:spcBef>
              <a:defRPr sz="1400" spc="10" baseline="0">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dirty="0"/>
              <a:t>Enter number of employees</a:t>
            </a:r>
          </a:p>
        </p:txBody>
      </p:sp>
      <p:cxnSp>
        <p:nvCxnSpPr>
          <p:cNvPr id="26" name="Straight Connector 25">
            <a:extLst>
              <a:ext uri="{FF2B5EF4-FFF2-40B4-BE49-F238E27FC236}">
                <a16:creationId xmlns:a16="http://schemas.microsoft.com/office/drawing/2014/main" id="{2B8ADC4C-E63D-3C18-4544-4B96B1B4A09C}"/>
              </a:ext>
            </a:extLst>
          </p:cNvPr>
          <p:cNvCxnSpPr>
            <a:cxnSpLocks/>
          </p:cNvCxnSpPr>
          <p:nvPr userDrawn="1"/>
        </p:nvCxnSpPr>
        <p:spPr>
          <a:xfrm>
            <a:off x="3688104" y="1420668"/>
            <a:ext cx="0" cy="4873231"/>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029CEC2D-9E26-79C3-1A2F-865A36E6596C}"/>
              </a:ext>
            </a:extLst>
          </p:cNvPr>
          <p:cNvSpPr>
            <a:spLocks noGrp="1"/>
          </p:cNvSpPr>
          <p:nvPr>
            <p:ph type="body" sz="quarter" idx="24" hasCustomPrompt="1"/>
          </p:nvPr>
        </p:nvSpPr>
        <p:spPr>
          <a:xfrm>
            <a:off x="4271376" y="1378659"/>
            <a:ext cx="7495141" cy="4915239"/>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dirty="0"/>
              <a:t>Please describe your company and its business. When was your company founded? What is your company’s mission – why do you exist? Who are your customers? How is your company attempting to run as an intelligent enterprise? Use bullets or paragraphs. (Limit to 80 words)</a:t>
            </a:r>
          </a:p>
        </p:txBody>
      </p:sp>
      <p:sp>
        <p:nvSpPr>
          <p:cNvPr id="8" name="TextBox 7">
            <a:extLst>
              <a:ext uri="{FF2B5EF4-FFF2-40B4-BE49-F238E27FC236}">
                <a16:creationId xmlns:a16="http://schemas.microsoft.com/office/drawing/2014/main" id="{45CC4549-3C27-CB1B-87B2-3C01B5FD5A84}"/>
              </a:ext>
            </a:extLst>
          </p:cNvPr>
          <p:cNvSpPr txBox="1"/>
          <p:nvPr userDrawn="1"/>
        </p:nvSpPr>
        <p:spPr>
          <a:xfrm>
            <a:off x="424144" y="318733"/>
            <a:ext cx="4218317" cy="91440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b="1" i="0" kern="1200" baseline="0" dirty="0">
                <a:solidFill>
                  <a:schemeClr val="accent1"/>
                </a:solidFill>
                <a:latin typeface="+mj-lt"/>
                <a:ea typeface="+mj-ea"/>
                <a:cs typeface="Arial" panose="020B0604020202020204" pitchFamily="34" charset="0"/>
              </a:rPr>
              <a:t>Company</a:t>
            </a:r>
            <a:r>
              <a:rPr lang="en-US" sz="1800" dirty="0">
                <a:latin typeface="+mj-lt"/>
                <a:cs typeface="Helvetica" panose="020B0604020202020204" pitchFamily="34" charset="0"/>
              </a:rPr>
              <a:t> </a:t>
            </a:r>
            <a:r>
              <a:rPr lang="en-US" sz="3000" b="1" i="0" kern="1200" baseline="0" dirty="0">
                <a:solidFill>
                  <a:schemeClr val="accent1"/>
                </a:solidFill>
                <a:latin typeface="+mj-lt"/>
                <a:ea typeface="+mj-ea"/>
                <a:cs typeface="Arial" panose="020B0604020202020204" pitchFamily="34" charset="0"/>
              </a:rPr>
              <a:t>Information</a:t>
            </a:r>
            <a:endParaRPr lang="en-US" sz="1800" dirty="0">
              <a:latin typeface="+mj-lt"/>
              <a:cs typeface="Helvetica" panose="020B0604020202020204" pitchFamily="34" charset="0"/>
            </a:endParaRPr>
          </a:p>
        </p:txBody>
      </p:sp>
      <p:sp>
        <p:nvSpPr>
          <p:cNvPr id="3" name="Text Placeholder 18">
            <a:extLst>
              <a:ext uri="{FF2B5EF4-FFF2-40B4-BE49-F238E27FC236}">
                <a16:creationId xmlns:a16="http://schemas.microsoft.com/office/drawing/2014/main" id="{5616AE12-5605-024F-1479-7669D7596B22}"/>
              </a:ext>
            </a:extLst>
          </p:cNvPr>
          <p:cNvSpPr>
            <a:spLocks noGrp="1"/>
          </p:cNvSpPr>
          <p:nvPr>
            <p:ph type="body" sz="quarter" idx="26" hasCustomPrompt="1"/>
          </p:nvPr>
        </p:nvSpPr>
        <p:spPr>
          <a:xfrm>
            <a:off x="420757" y="5836699"/>
            <a:ext cx="2996977" cy="457200"/>
          </a:xfrm>
        </p:spPr>
        <p:txBody>
          <a:bodyPr>
            <a:noAutofit/>
          </a:bodyPr>
          <a:lstStyle>
            <a:lvl1pPr>
              <a:spcBef>
                <a:spcPts val="0"/>
              </a:spcBef>
              <a:defRPr sz="1400" spc="10" baseline="0">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dirty="0"/>
              <a:t>Enter SAP solutions and services leveraged as part of this entry</a:t>
            </a:r>
          </a:p>
        </p:txBody>
      </p:sp>
      <p:sp>
        <p:nvSpPr>
          <p:cNvPr id="4" name="TextBox 3">
            <a:extLst>
              <a:ext uri="{FF2B5EF4-FFF2-40B4-BE49-F238E27FC236}">
                <a16:creationId xmlns:a16="http://schemas.microsoft.com/office/drawing/2014/main" id="{5C15B21B-2A22-B3CC-AF9E-D6B6947985E2}"/>
              </a:ext>
            </a:extLst>
          </p:cNvPr>
          <p:cNvSpPr txBox="1"/>
          <p:nvPr userDrawn="1"/>
        </p:nvSpPr>
        <p:spPr>
          <a:xfrm>
            <a:off x="420757" y="5630126"/>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Featured SAP Solutions</a:t>
            </a:r>
          </a:p>
        </p:txBody>
      </p:sp>
    </p:spTree>
    <p:extLst>
      <p:ext uri="{BB962C8B-B14F-4D97-AF65-F5344CB8AC3E}">
        <p14:creationId xmlns:p14="http://schemas.microsoft.com/office/powerpoint/2010/main" val="15236847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tx1"/>
        </a:solidFill>
        <a:effectLst/>
      </p:bgPr>
    </p:bg>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78BCE9DB-59EA-B441-BC36-AF34D1A47A88}"/>
              </a:ext>
            </a:extLst>
          </p:cNvPr>
          <p:cNvSpPr txBox="1"/>
          <p:nvPr/>
        </p:nvSpPr>
        <p:spPr>
          <a:xfrm>
            <a:off x="575267" y="1483673"/>
            <a:ext cx="6099666" cy="338554"/>
          </a:xfrm>
          <a:prstGeom prst="rect">
            <a:avLst/>
          </a:prstGeom>
          <a:noFill/>
        </p:spPr>
        <p:txBody>
          <a:bodyPr wrap="square">
            <a:spAutoFit/>
          </a:bodyPr>
          <a:lstStyle/>
          <a:p>
            <a:r>
              <a:rPr lang="en-US" sz="1600" b="1" dirty="0">
                <a:solidFill>
                  <a:schemeClr val="tx2"/>
                </a:solidFill>
                <a:latin typeface="72" panose="020B0503030000000003" pitchFamily="34" charset="0"/>
                <a:cs typeface="72" panose="020B0503030000000003" pitchFamily="34" charset="0"/>
              </a:rPr>
              <a:t>Best Run SAP</a:t>
            </a:r>
          </a:p>
        </p:txBody>
      </p:sp>
      <p:sp>
        <p:nvSpPr>
          <p:cNvPr id="26" name="Picture Placeholder 25">
            <a:extLst>
              <a:ext uri="{FF2B5EF4-FFF2-40B4-BE49-F238E27FC236}">
                <a16:creationId xmlns:a16="http://schemas.microsoft.com/office/drawing/2014/main" id="{CC7745ED-4776-FE40-9CC7-F6DAAA0C6432}"/>
              </a:ext>
            </a:extLst>
          </p:cNvPr>
          <p:cNvSpPr>
            <a:spLocks noGrp="1"/>
          </p:cNvSpPr>
          <p:nvPr>
            <p:ph type="pic" sz="quarter" idx="10" hasCustomPrompt="1"/>
          </p:nvPr>
        </p:nvSpPr>
        <p:spPr>
          <a:xfrm>
            <a:off x="9440753" y="254551"/>
            <a:ext cx="2143538" cy="1130300"/>
          </a:xfrm>
        </p:spPr>
        <p:txBody>
          <a:bodyPr anchor="ctr">
            <a:normAutofit/>
          </a:bodyPr>
          <a:lstStyle>
            <a:lvl1pPr algn="ctr">
              <a:defRPr sz="1200" b="0" i="0">
                <a:solidFill>
                  <a:schemeClr val="tx1"/>
                </a:solidFill>
                <a:latin typeface="72" panose="020B0503030000000003" pitchFamily="34" charset="0"/>
                <a:cs typeface="72" panose="020B0503030000000003" pitchFamily="34" charset="0"/>
              </a:defRPr>
            </a:lvl1pPr>
          </a:lstStyle>
          <a:p>
            <a:r>
              <a:rPr lang="en-US" dirty="0"/>
              <a:t>Insert </a:t>
            </a:r>
          </a:p>
          <a:p>
            <a:r>
              <a:rPr lang="en-US" dirty="0"/>
              <a:t>Company Logo</a:t>
            </a:r>
          </a:p>
        </p:txBody>
      </p:sp>
      <p:sp>
        <p:nvSpPr>
          <p:cNvPr id="29" name="Text Placeholder 9">
            <a:extLst>
              <a:ext uri="{FF2B5EF4-FFF2-40B4-BE49-F238E27FC236}">
                <a16:creationId xmlns:a16="http://schemas.microsoft.com/office/drawing/2014/main" id="{8C3B9176-BDCF-B845-B66F-617D1EE27683}"/>
              </a:ext>
            </a:extLst>
          </p:cNvPr>
          <p:cNvSpPr>
            <a:spLocks noGrp="1"/>
          </p:cNvSpPr>
          <p:nvPr>
            <p:ph type="body" sz="quarter" idx="28" hasCustomPrompt="1"/>
          </p:nvPr>
        </p:nvSpPr>
        <p:spPr>
          <a:xfrm>
            <a:off x="702529" y="5306929"/>
            <a:ext cx="1162127" cy="241874"/>
          </a:xfrm>
          <a:noFill/>
        </p:spPr>
        <p:txBody>
          <a:bodyPr>
            <a:normAutofit/>
          </a:bodyPr>
          <a:lstStyle>
            <a:lvl1pPr algn="l">
              <a:defRPr sz="1200" b="0">
                <a:ln>
                  <a:noFill/>
                </a:ln>
                <a:solidFill>
                  <a:schemeClr val="tx1"/>
                </a:solidFill>
                <a:latin typeface="72" panose="020B0503030000000003" pitchFamily="34" charset="0"/>
                <a:cs typeface="72" panose="020B0503030000000003" pitchFamily="34" charset="0"/>
              </a:defRPr>
            </a:lvl1pPr>
            <a:lvl5pPr>
              <a:defRPr/>
            </a:lvl5pPr>
          </a:lstStyle>
          <a:p>
            <a:pPr lvl="0"/>
            <a:r>
              <a:rPr lang="en-US" dirty="0"/>
              <a:t>Enter industry</a:t>
            </a:r>
          </a:p>
        </p:txBody>
      </p:sp>
      <p:sp>
        <p:nvSpPr>
          <p:cNvPr id="30" name="TextBox 29">
            <a:extLst>
              <a:ext uri="{FF2B5EF4-FFF2-40B4-BE49-F238E27FC236}">
                <a16:creationId xmlns:a16="http://schemas.microsoft.com/office/drawing/2014/main" id="{8A65645D-1BC6-6D4D-8494-C0F418FC27E0}"/>
              </a:ext>
            </a:extLst>
          </p:cNvPr>
          <p:cNvSpPr txBox="1"/>
          <p:nvPr/>
        </p:nvSpPr>
        <p:spPr>
          <a:xfrm>
            <a:off x="702530" y="4937041"/>
            <a:ext cx="1174573" cy="369888"/>
          </a:xfrm>
          <a:prstGeom prst="rect">
            <a:avLst/>
          </a:prstGeom>
          <a:noFill/>
        </p:spPr>
        <p:txBody>
          <a:bodyPr wrap="none" lIns="0" tIns="0" rIns="0" bIns="0" rtlCol="0">
            <a:noAutofit/>
          </a:bodyPr>
          <a:lstStyle/>
          <a:p>
            <a:pPr algn="l" fontAlgn="base">
              <a:spcBef>
                <a:spcPct val="50000"/>
              </a:spcBef>
              <a:spcAft>
                <a:spcPct val="0"/>
              </a:spcAft>
              <a:buClr>
                <a:srgbClr val="F0AB00"/>
              </a:buClr>
              <a:buSzPct val="80000"/>
            </a:pPr>
            <a:r>
              <a:rPr lang="en-US" sz="1600" b="1" kern="0" dirty="0">
                <a:solidFill>
                  <a:schemeClr val="tx2"/>
                </a:solidFill>
                <a:latin typeface="72" panose="020B0503030000000003" pitchFamily="34" charset="0"/>
                <a:ea typeface="Arial Unicode MS" pitchFamily="34" charset="-128"/>
                <a:cs typeface="72" panose="020B0503030000000003" pitchFamily="34" charset="0"/>
              </a:rPr>
              <a:t>Industry</a:t>
            </a:r>
          </a:p>
        </p:txBody>
      </p:sp>
      <p:sp>
        <p:nvSpPr>
          <p:cNvPr id="32" name="TextBox 31">
            <a:extLst>
              <a:ext uri="{FF2B5EF4-FFF2-40B4-BE49-F238E27FC236}">
                <a16:creationId xmlns:a16="http://schemas.microsoft.com/office/drawing/2014/main" id="{CB319A44-9FA9-4043-9193-60364A656A1E}"/>
              </a:ext>
            </a:extLst>
          </p:cNvPr>
          <p:cNvSpPr txBox="1"/>
          <p:nvPr/>
        </p:nvSpPr>
        <p:spPr>
          <a:xfrm>
            <a:off x="7912651" y="4923203"/>
            <a:ext cx="1065241" cy="369888"/>
          </a:xfrm>
          <a:prstGeom prst="rect">
            <a:avLst/>
          </a:prstGeom>
          <a:noFill/>
        </p:spPr>
        <p:txBody>
          <a:bodyPr wrap="none" lIns="0" tIns="0" rIns="0" bIns="0" rtlCol="0">
            <a:noAutofit/>
          </a:bodyPr>
          <a:lstStyle/>
          <a:p>
            <a:pPr algn="l" fontAlgn="base">
              <a:spcBef>
                <a:spcPct val="50000"/>
              </a:spcBef>
              <a:spcAft>
                <a:spcPct val="0"/>
              </a:spcAft>
              <a:buClr>
                <a:srgbClr val="F0AB00"/>
              </a:buClr>
              <a:buSzPct val="80000"/>
            </a:pPr>
            <a:r>
              <a:rPr lang="en-US" sz="1600" b="1" kern="0">
                <a:solidFill>
                  <a:schemeClr val="tx2"/>
                </a:solidFill>
                <a:latin typeface="72" panose="020B0503030000000003" pitchFamily="34" charset="0"/>
                <a:ea typeface="Arial Unicode MS" pitchFamily="34" charset="-128"/>
                <a:cs typeface="72" panose="020B0503030000000003" pitchFamily="34" charset="0"/>
              </a:rPr>
              <a:t>Website</a:t>
            </a:r>
          </a:p>
        </p:txBody>
      </p:sp>
      <p:sp>
        <p:nvSpPr>
          <p:cNvPr id="33" name="Text Placeholder 9">
            <a:extLst>
              <a:ext uri="{FF2B5EF4-FFF2-40B4-BE49-F238E27FC236}">
                <a16:creationId xmlns:a16="http://schemas.microsoft.com/office/drawing/2014/main" id="{7FC3F691-F430-7F4B-ADF8-9D85C31A6FF9}"/>
              </a:ext>
            </a:extLst>
          </p:cNvPr>
          <p:cNvSpPr>
            <a:spLocks noGrp="1"/>
          </p:cNvSpPr>
          <p:nvPr>
            <p:ph type="body" sz="quarter" idx="29" hasCustomPrompt="1"/>
          </p:nvPr>
        </p:nvSpPr>
        <p:spPr>
          <a:xfrm>
            <a:off x="7937699" y="5303132"/>
            <a:ext cx="2162896" cy="241874"/>
          </a:xfrm>
          <a:noFill/>
        </p:spPr>
        <p:txBody>
          <a:bodyPr>
            <a:normAutofit/>
          </a:bodyPr>
          <a:lstStyle>
            <a:lvl1pPr>
              <a:defRPr sz="1200" b="0">
                <a:ln>
                  <a:noFill/>
                </a:ln>
                <a:solidFill>
                  <a:schemeClr val="tx1"/>
                </a:solidFill>
                <a:latin typeface="72" panose="020B0503030000000003" pitchFamily="34" charset="0"/>
                <a:cs typeface="72" panose="020B0503030000000003" pitchFamily="34" charset="0"/>
              </a:defRPr>
            </a:lvl1pPr>
            <a:lvl5pPr>
              <a:defRPr/>
            </a:lvl5pPr>
          </a:lstStyle>
          <a:p>
            <a:pPr lvl="0"/>
            <a:r>
              <a:rPr lang="en-US" dirty="0" err="1"/>
              <a:t>www.participantname.com</a:t>
            </a:r>
            <a:endParaRPr lang="en-US" dirty="0"/>
          </a:p>
        </p:txBody>
      </p:sp>
      <p:sp>
        <p:nvSpPr>
          <p:cNvPr id="35" name="Text Placeholder 9">
            <a:extLst>
              <a:ext uri="{FF2B5EF4-FFF2-40B4-BE49-F238E27FC236}">
                <a16:creationId xmlns:a16="http://schemas.microsoft.com/office/drawing/2014/main" id="{9516E263-06CD-7048-AA85-E3A49D73F193}"/>
              </a:ext>
            </a:extLst>
          </p:cNvPr>
          <p:cNvSpPr>
            <a:spLocks noGrp="1"/>
          </p:cNvSpPr>
          <p:nvPr>
            <p:ph type="body" sz="quarter" idx="30" hasCustomPrompt="1"/>
          </p:nvPr>
        </p:nvSpPr>
        <p:spPr>
          <a:xfrm>
            <a:off x="2191494" y="5306888"/>
            <a:ext cx="2319650" cy="578118"/>
          </a:xfrm>
          <a:noFill/>
        </p:spPr>
        <p:txBody>
          <a:bodyPr>
            <a:normAutofit/>
          </a:bodyPr>
          <a:lstStyle>
            <a:lvl1pPr>
              <a:defRPr sz="1200" b="0">
                <a:ln>
                  <a:noFill/>
                </a:ln>
                <a:solidFill>
                  <a:schemeClr val="tx1"/>
                </a:solidFill>
                <a:latin typeface="72" panose="020B0503030000000003" pitchFamily="34" charset="0"/>
                <a:cs typeface="72" panose="020B0503030000000003" pitchFamily="34" charset="0"/>
              </a:defRPr>
            </a:lvl1pPr>
            <a:lvl5pPr>
              <a:defRPr/>
            </a:lvl5pPr>
          </a:lstStyle>
          <a:p>
            <a:pPr lvl="0"/>
            <a:r>
              <a:rPr lang="en-US" dirty="0"/>
              <a:t>Enter products and/or services</a:t>
            </a:r>
          </a:p>
        </p:txBody>
      </p:sp>
      <p:sp>
        <p:nvSpPr>
          <p:cNvPr id="36" name="TextBox 35">
            <a:extLst>
              <a:ext uri="{FF2B5EF4-FFF2-40B4-BE49-F238E27FC236}">
                <a16:creationId xmlns:a16="http://schemas.microsoft.com/office/drawing/2014/main" id="{417E5CDE-5C4E-7D4D-ACC7-A3A51880C513}"/>
              </a:ext>
            </a:extLst>
          </p:cNvPr>
          <p:cNvSpPr txBox="1"/>
          <p:nvPr/>
        </p:nvSpPr>
        <p:spPr>
          <a:xfrm>
            <a:off x="2191495" y="4937000"/>
            <a:ext cx="2390754" cy="369888"/>
          </a:xfrm>
          <a:prstGeom prst="rect">
            <a:avLst/>
          </a:prstGeom>
          <a:noFill/>
        </p:spPr>
        <p:txBody>
          <a:bodyPr wrap="none" lIns="0" tIns="0" rIns="0" bIns="0" rtlCol="0">
            <a:noAutofit/>
          </a:bodyPr>
          <a:lstStyle/>
          <a:p>
            <a:pPr algn="l" fontAlgn="base">
              <a:spcBef>
                <a:spcPct val="50000"/>
              </a:spcBef>
              <a:spcAft>
                <a:spcPct val="0"/>
              </a:spcAft>
              <a:buClr>
                <a:srgbClr val="F0AB00"/>
              </a:buClr>
              <a:buSzPct val="80000"/>
            </a:pPr>
            <a:r>
              <a:rPr lang="en-US" sz="1600" b="1" kern="0">
                <a:solidFill>
                  <a:schemeClr val="tx2"/>
                </a:solidFill>
                <a:latin typeface="72" panose="020B0503030000000003" pitchFamily="34" charset="0"/>
                <a:ea typeface="Arial Unicode MS" pitchFamily="34" charset="-128"/>
                <a:cs typeface="72" panose="020B0503030000000003" pitchFamily="34" charset="0"/>
              </a:rPr>
              <a:t>Product and Services</a:t>
            </a:r>
          </a:p>
        </p:txBody>
      </p:sp>
      <p:sp>
        <p:nvSpPr>
          <p:cNvPr id="41" name="Text Placeholder 9">
            <a:extLst>
              <a:ext uri="{FF2B5EF4-FFF2-40B4-BE49-F238E27FC236}">
                <a16:creationId xmlns:a16="http://schemas.microsoft.com/office/drawing/2014/main" id="{2F18A6EB-DBFC-F142-9EC4-D444278F7123}"/>
              </a:ext>
            </a:extLst>
          </p:cNvPr>
          <p:cNvSpPr>
            <a:spLocks noGrp="1"/>
          </p:cNvSpPr>
          <p:nvPr>
            <p:ph type="body" sz="quarter" idx="32" hasCustomPrompt="1"/>
          </p:nvPr>
        </p:nvSpPr>
        <p:spPr>
          <a:xfrm>
            <a:off x="4858505" y="5298031"/>
            <a:ext cx="2725338" cy="578118"/>
          </a:xfrm>
          <a:noFill/>
        </p:spPr>
        <p:txBody>
          <a:bodyPr>
            <a:normAutofit/>
          </a:bodyPr>
          <a:lstStyle>
            <a:lvl1pPr>
              <a:defRPr sz="1200" b="0">
                <a:ln>
                  <a:noFill/>
                </a:ln>
                <a:solidFill>
                  <a:schemeClr val="tx1"/>
                </a:solidFill>
                <a:latin typeface="72" panose="020B0503030000000003" pitchFamily="34" charset="0"/>
                <a:cs typeface="72" panose="020B0503030000000003" pitchFamily="34" charset="0"/>
              </a:defRPr>
            </a:lvl1pPr>
            <a:lvl5pPr>
              <a:defRPr/>
            </a:lvl5pPr>
          </a:lstStyle>
          <a:p>
            <a:pPr lvl="0"/>
            <a:r>
              <a:rPr lang="en-US" dirty="0"/>
              <a:t>Enter SAP solutions and services leveraged as part of this entry</a:t>
            </a:r>
          </a:p>
        </p:txBody>
      </p:sp>
      <p:sp>
        <p:nvSpPr>
          <p:cNvPr id="42" name="TextBox 41">
            <a:extLst>
              <a:ext uri="{FF2B5EF4-FFF2-40B4-BE49-F238E27FC236}">
                <a16:creationId xmlns:a16="http://schemas.microsoft.com/office/drawing/2014/main" id="{0216B4EB-9635-384E-918A-01018B8F3F14}"/>
              </a:ext>
            </a:extLst>
          </p:cNvPr>
          <p:cNvSpPr txBox="1"/>
          <p:nvPr/>
        </p:nvSpPr>
        <p:spPr>
          <a:xfrm>
            <a:off x="4844197" y="4935675"/>
            <a:ext cx="2610643" cy="369888"/>
          </a:xfrm>
          <a:prstGeom prst="rect">
            <a:avLst/>
          </a:prstGeom>
          <a:noFill/>
        </p:spPr>
        <p:txBody>
          <a:bodyPr wrap="none" lIns="0" tIns="0" rIns="0" bIns="0" rtlCol="0">
            <a:noAutofit/>
          </a:bodyPr>
          <a:lstStyle/>
          <a:p>
            <a:pPr algn="l" fontAlgn="base">
              <a:spcBef>
                <a:spcPct val="50000"/>
              </a:spcBef>
              <a:spcAft>
                <a:spcPct val="0"/>
              </a:spcAft>
              <a:buClr>
                <a:srgbClr val="F0AB00"/>
              </a:buClr>
              <a:buSzPct val="80000"/>
            </a:pPr>
            <a:r>
              <a:rPr lang="en-US" sz="1600" b="1" kern="0" dirty="0">
                <a:solidFill>
                  <a:schemeClr val="tx2"/>
                </a:solidFill>
                <a:latin typeface="72" panose="020B0503030000000003" pitchFamily="34" charset="0"/>
                <a:ea typeface="Arial Unicode MS" pitchFamily="34" charset="-128"/>
                <a:cs typeface="72" panose="020B0503030000000003" pitchFamily="34" charset="0"/>
              </a:rPr>
              <a:t>Featured SAP Solutions</a:t>
            </a:r>
          </a:p>
        </p:txBody>
      </p:sp>
      <p:sp>
        <p:nvSpPr>
          <p:cNvPr id="43" name="Text Placeholder 9">
            <a:extLst>
              <a:ext uri="{FF2B5EF4-FFF2-40B4-BE49-F238E27FC236}">
                <a16:creationId xmlns:a16="http://schemas.microsoft.com/office/drawing/2014/main" id="{A92366B7-9FC7-2747-AF5E-0CF5F5572ADD}"/>
              </a:ext>
            </a:extLst>
          </p:cNvPr>
          <p:cNvSpPr>
            <a:spLocks noGrp="1"/>
          </p:cNvSpPr>
          <p:nvPr>
            <p:ph type="body" sz="quarter" idx="33" hasCustomPrompt="1"/>
          </p:nvPr>
        </p:nvSpPr>
        <p:spPr>
          <a:xfrm>
            <a:off x="664990" y="2518735"/>
            <a:ext cx="10915348" cy="1996239"/>
          </a:xfrm>
          <a:noFill/>
        </p:spPr>
        <p:txBody>
          <a:bodyPr>
            <a:normAutofit/>
          </a:bodyPr>
          <a:lstStyle>
            <a:lvl1pPr>
              <a:defRPr sz="1200" b="0">
                <a:ln>
                  <a:noFill/>
                </a:ln>
                <a:solidFill>
                  <a:schemeClr val="bg1"/>
                </a:solidFill>
                <a:latin typeface="72" panose="020B0503030000000003" pitchFamily="34" charset="0"/>
                <a:cs typeface="72" panose="020B0503030000000003" pitchFamily="34" charset="0"/>
              </a:defRPr>
            </a:lvl1pPr>
            <a:lvl5pPr>
              <a:defRPr/>
            </a:lvl5pPr>
          </a:lstStyle>
          <a:p>
            <a:pPr lvl="0"/>
            <a:r>
              <a:rPr lang="en-US" dirty="0"/>
              <a:t>Enter Entry Summary</a:t>
            </a:r>
          </a:p>
        </p:txBody>
      </p:sp>
      <p:sp>
        <p:nvSpPr>
          <p:cNvPr id="2" name="Title">
            <a:extLst>
              <a:ext uri="{FF2B5EF4-FFF2-40B4-BE49-F238E27FC236}">
                <a16:creationId xmlns:a16="http://schemas.microsoft.com/office/drawing/2014/main" id="{A0DE2329-879F-0795-0717-F6771E06BF90}"/>
              </a:ext>
            </a:extLst>
          </p:cNvPr>
          <p:cNvSpPr>
            <a:spLocks noGrp="1"/>
          </p:cNvSpPr>
          <p:nvPr>
            <p:ph type="title" hasCustomPrompt="1"/>
          </p:nvPr>
        </p:nvSpPr>
        <p:spPr>
          <a:xfrm>
            <a:off x="661292" y="254551"/>
            <a:ext cx="8492199" cy="1130300"/>
          </a:xfrm>
        </p:spPr>
        <p:txBody>
          <a:bodyPr anchor="b" anchorCtr="0">
            <a:noAutofit/>
          </a:bodyPr>
          <a:lstStyle>
            <a:lvl1pPr>
              <a:lnSpc>
                <a:spcPct val="90000"/>
              </a:lnSpc>
              <a:defRPr sz="3199" b="1" i="0">
                <a:solidFill>
                  <a:schemeClr val="tx1"/>
                </a:solidFill>
                <a:latin typeface="72" panose="020B0503030000000003" pitchFamily="34" charset="0"/>
                <a:cs typeface="72" panose="020B0503030000000003" pitchFamily="34" charset="0"/>
              </a:defRPr>
            </a:lvl1pPr>
          </a:lstStyle>
          <a:p>
            <a:pPr fontAlgn="base">
              <a:spcBef>
                <a:spcPct val="50000"/>
              </a:spcBef>
              <a:spcAft>
                <a:spcPct val="0"/>
              </a:spcAft>
              <a:buClr>
                <a:srgbClr val="F0AB00"/>
              </a:buClr>
              <a:buSzPct val="80000"/>
            </a:pPr>
            <a:r>
              <a:rPr lang="en-US" dirty="0"/>
              <a:t>Project Name</a:t>
            </a:r>
            <a:br>
              <a:rPr lang="en-US" dirty="0"/>
            </a:br>
            <a:r>
              <a:rPr lang="en-US" dirty="0"/>
              <a:t>and Company Name</a:t>
            </a:r>
            <a:endParaRPr lang="de-DE" sz="3599" kern="0" dirty="0" err="1">
              <a:ea typeface="Arial Unicode MS" pitchFamily="34" charset="-128"/>
              <a:cs typeface="Arial Unicode MS" pitchFamily="34" charset="-128"/>
            </a:endParaRPr>
          </a:p>
        </p:txBody>
      </p:sp>
      <p:sp>
        <p:nvSpPr>
          <p:cNvPr id="3" name="Text Placeholder 9">
            <a:extLst>
              <a:ext uri="{FF2B5EF4-FFF2-40B4-BE49-F238E27FC236}">
                <a16:creationId xmlns:a16="http://schemas.microsoft.com/office/drawing/2014/main" id="{C0C585BC-1B91-D425-CA3D-D01B40EAD1AE}"/>
              </a:ext>
            </a:extLst>
          </p:cNvPr>
          <p:cNvSpPr>
            <a:spLocks noGrp="1"/>
          </p:cNvSpPr>
          <p:nvPr>
            <p:ph type="body" sz="quarter" idx="35" hasCustomPrompt="1"/>
          </p:nvPr>
        </p:nvSpPr>
        <p:spPr>
          <a:xfrm>
            <a:off x="661291" y="1822227"/>
            <a:ext cx="2319650" cy="578118"/>
          </a:xfrm>
          <a:noFill/>
        </p:spPr>
        <p:txBody>
          <a:bodyPr>
            <a:normAutofit/>
          </a:bodyPr>
          <a:lstStyle>
            <a:lvl1pPr>
              <a:defRPr sz="1200" b="0">
                <a:ln>
                  <a:noFill/>
                </a:ln>
                <a:solidFill>
                  <a:schemeClr val="tx1"/>
                </a:solidFill>
                <a:latin typeface="72" panose="020B0503030000000003" pitchFamily="34" charset="0"/>
                <a:cs typeface="72" panose="020B0503030000000003" pitchFamily="34" charset="0"/>
              </a:defRPr>
            </a:lvl1pPr>
            <a:lvl5pPr>
              <a:defRPr/>
            </a:lvl5pPr>
          </a:lstStyle>
          <a:p>
            <a:pPr lvl="0"/>
            <a:r>
              <a:rPr lang="en-US" dirty="0"/>
              <a:t>Enter category name</a:t>
            </a:r>
          </a:p>
        </p:txBody>
      </p:sp>
      <p:pic>
        <p:nvPicPr>
          <p:cNvPr id="5" name="LogoWhite-Dynamic" descr="{&quot;templafy&quot;:{&quot;id&quot;:&quot;f311321f-6dec-468e-bf1d-41970cf5b78d&quot;}}">
            <a:extLst>
              <a:ext uri="{FF2B5EF4-FFF2-40B4-BE49-F238E27FC236}">
                <a16:creationId xmlns:a16="http://schemas.microsoft.com/office/drawing/2014/main" id="{E131FEDD-3229-A70A-C691-7D81586CACE9}"/>
              </a:ext>
            </a:extLst>
          </p:cNvPr>
          <p:cNvPicPr>
            <a:picLocks noChangeAspect="1"/>
          </p:cNvPicPr>
          <p:nvPr userDrawn="1"/>
        </p:nvPicPr>
        <p:blipFill>
          <a:blip r:embed="rId2"/>
          <a:stretch>
            <a:fillRect/>
          </a:stretch>
        </p:blipFill>
        <p:spPr>
          <a:xfrm>
            <a:off x="11281619" y="6333289"/>
            <a:ext cx="727003" cy="360000"/>
          </a:xfrm>
          <a:prstGeom prst="rect">
            <a:avLst/>
          </a:prstGeom>
        </p:spPr>
      </p:pic>
    </p:spTree>
    <p:extLst>
      <p:ext uri="{BB962C8B-B14F-4D97-AF65-F5344CB8AC3E}">
        <p14:creationId xmlns:p14="http://schemas.microsoft.com/office/powerpoint/2010/main" val="26236215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chemeClr val="tx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D57B1BE-4ACA-A241-A7A5-41B889BA7657}"/>
              </a:ext>
            </a:extLst>
          </p:cNvPr>
          <p:cNvGrpSpPr/>
          <p:nvPr userDrawn="1"/>
        </p:nvGrpSpPr>
        <p:grpSpPr>
          <a:xfrm>
            <a:off x="388136" y="5030575"/>
            <a:ext cx="9259098" cy="1621019"/>
            <a:chOff x="209562" y="5297349"/>
            <a:chExt cx="9091788" cy="2380871"/>
          </a:xfrm>
        </p:grpSpPr>
        <p:sp>
          <p:nvSpPr>
            <p:cNvPr id="25" name="Arc 24">
              <a:extLst>
                <a:ext uri="{FF2B5EF4-FFF2-40B4-BE49-F238E27FC236}">
                  <a16:creationId xmlns:a16="http://schemas.microsoft.com/office/drawing/2014/main" id="{7E768DE8-8D78-E24E-9304-3BB6F83B7B82}"/>
                </a:ext>
              </a:extLst>
            </p:cNvPr>
            <p:cNvSpPr/>
            <p:nvPr/>
          </p:nvSpPr>
          <p:spPr>
            <a:xfrm rot="10800000">
              <a:off x="209562" y="5297349"/>
              <a:ext cx="1190434" cy="1190433"/>
            </a:xfrm>
            <a:prstGeom prst="arc">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sz="1799"/>
            </a:p>
          </p:txBody>
        </p:sp>
        <p:cxnSp>
          <p:nvCxnSpPr>
            <p:cNvPr id="28" name="Straight Arrow Connector 27">
              <a:extLst>
                <a:ext uri="{FF2B5EF4-FFF2-40B4-BE49-F238E27FC236}">
                  <a16:creationId xmlns:a16="http://schemas.microsoft.com/office/drawing/2014/main" id="{B9E1C2BA-03BA-8149-9BC7-7D5CED5A9437}"/>
                </a:ext>
              </a:extLst>
            </p:cNvPr>
            <p:cNvCxnSpPr>
              <a:cxnSpLocks/>
              <a:endCxn id="29" idx="0"/>
            </p:cNvCxnSpPr>
            <p:nvPr/>
          </p:nvCxnSpPr>
          <p:spPr>
            <a:xfrm>
              <a:off x="804778" y="6487785"/>
              <a:ext cx="7901354" cy="0"/>
            </a:xfrm>
            <a:prstGeom prst="straightConnector1">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Arc 28">
              <a:extLst>
                <a:ext uri="{FF2B5EF4-FFF2-40B4-BE49-F238E27FC236}">
                  <a16:creationId xmlns:a16="http://schemas.microsoft.com/office/drawing/2014/main" id="{AA2C50DC-1B66-2043-A396-EA783E31244E}"/>
                </a:ext>
              </a:extLst>
            </p:cNvPr>
            <p:cNvSpPr/>
            <p:nvPr/>
          </p:nvSpPr>
          <p:spPr>
            <a:xfrm>
              <a:off x="8110916" y="6487785"/>
              <a:ext cx="1190434" cy="1190435"/>
            </a:xfrm>
            <a:prstGeom prst="arc">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sz="1799"/>
            </a:p>
          </p:txBody>
        </p:sp>
      </p:grpSp>
      <p:cxnSp>
        <p:nvCxnSpPr>
          <p:cNvPr id="33" name="Straight Connector 32">
            <a:extLst>
              <a:ext uri="{FF2B5EF4-FFF2-40B4-BE49-F238E27FC236}">
                <a16:creationId xmlns:a16="http://schemas.microsoft.com/office/drawing/2014/main" id="{DC517849-B5AA-C042-88AD-D321B0BB79BF}"/>
              </a:ext>
            </a:extLst>
          </p:cNvPr>
          <p:cNvCxnSpPr>
            <a:cxnSpLocks/>
          </p:cNvCxnSpPr>
          <p:nvPr userDrawn="1"/>
        </p:nvCxnSpPr>
        <p:spPr>
          <a:xfrm>
            <a:off x="388136" y="3800315"/>
            <a:ext cx="1067" cy="1655393"/>
          </a:xfrm>
          <a:prstGeom prst="line">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Text Placeholder 9">
            <a:extLst>
              <a:ext uri="{FF2B5EF4-FFF2-40B4-BE49-F238E27FC236}">
                <a16:creationId xmlns:a16="http://schemas.microsoft.com/office/drawing/2014/main" id="{C912B4AF-3203-9347-B42E-FFA742C50A74}"/>
              </a:ext>
            </a:extLst>
          </p:cNvPr>
          <p:cNvSpPr>
            <a:spLocks noGrp="1"/>
          </p:cNvSpPr>
          <p:nvPr>
            <p:ph type="body" sz="quarter" idx="25" hasCustomPrompt="1"/>
          </p:nvPr>
        </p:nvSpPr>
        <p:spPr>
          <a:xfrm>
            <a:off x="883859" y="1341706"/>
            <a:ext cx="7666004" cy="3301200"/>
          </a:xfrm>
        </p:spPr>
        <p:txBody>
          <a:bodyPr>
            <a:normAutofit/>
          </a:bodyPr>
          <a:lstStyle>
            <a:lvl1pPr marL="0" indent="0">
              <a:spcBef>
                <a:spcPts val="0"/>
              </a:spcBef>
              <a:buFont typeface="Arial" panose="020B0604020202020204" pitchFamily="34" charset="0"/>
              <a:buNone/>
              <a:defRPr sz="1200" b="0">
                <a:ln>
                  <a:noFill/>
                </a:ln>
                <a:solidFill>
                  <a:schemeClr val="tx1"/>
                </a:solidFill>
              </a:defRPr>
            </a:lvl1pPr>
            <a:lvl5pPr>
              <a:defRPr/>
            </a:lvl5pPr>
          </a:lstStyle>
          <a:p>
            <a:pPr lvl="0"/>
            <a:r>
              <a:rPr lang="en-US" dirty="0"/>
              <a:t>Enter a brief description of the business challenges: </a:t>
            </a:r>
            <a:r>
              <a:rPr lang="en-AU" dirty="0"/>
              <a:t>Was there a specific “business dilemma” you needed to solve that acted as the driver for change? What pain points and challenges did your organisation face prior to this initiative? How were these impacting the business?</a:t>
            </a:r>
          </a:p>
        </p:txBody>
      </p:sp>
      <p:cxnSp>
        <p:nvCxnSpPr>
          <p:cNvPr id="12" name="Straight Connector 11">
            <a:extLst>
              <a:ext uri="{FF2B5EF4-FFF2-40B4-BE49-F238E27FC236}">
                <a16:creationId xmlns:a16="http://schemas.microsoft.com/office/drawing/2014/main" id="{1F1ED9B9-75F0-4342-BBE7-97305C86994D}"/>
              </a:ext>
            </a:extLst>
          </p:cNvPr>
          <p:cNvCxnSpPr>
            <a:cxnSpLocks/>
          </p:cNvCxnSpPr>
          <p:nvPr userDrawn="1"/>
        </p:nvCxnSpPr>
        <p:spPr>
          <a:xfrm>
            <a:off x="9647234" y="6230655"/>
            <a:ext cx="0" cy="2354121"/>
          </a:xfrm>
          <a:prstGeom prst="line">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 name="LogoWhite-Dynamic" descr="{&quot;templafy&quot;:{&quot;id&quot;:&quot;f311321f-6dec-468e-bf1d-41970cf5b78d&quot;}}">
            <a:extLst>
              <a:ext uri="{FF2B5EF4-FFF2-40B4-BE49-F238E27FC236}">
                <a16:creationId xmlns:a16="http://schemas.microsoft.com/office/drawing/2014/main" id="{E90F51FC-E2DF-4727-529B-9A9A84E3971D}"/>
              </a:ext>
            </a:extLst>
          </p:cNvPr>
          <p:cNvPicPr>
            <a:picLocks noChangeAspect="1"/>
          </p:cNvPicPr>
          <p:nvPr userDrawn="1"/>
        </p:nvPicPr>
        <p:blipFill>
          <a:blip r:embed="rId2"/>
          <a:stretch>
            <a:fillRect/>
          </a:stretch>
        </p:blipFill>
        <p:spPr>
          <a:xfrm>
            <a:off x="11281619" y="6333289"/>
            <a:ext cx="727003" cy="360000"/>
          </a:xfrm>
          <a:prstGeom prst="rect">
            <a:avLst/>
          </a:prstGeom>
        </p:spPr>
      </p:pic>
      <p:sp>
        <p:nvSpPr>
          <p:cNvPr id="3" name="Title">
            <a:extLst>
              <a:ext uri="{FF2B5EF4-FFF2-40B4-BE49-F238E27FC236}">
                <a16:creationId xmlns:a16="http://schemas.microsoft.com/office/drawing/2014/main" id="{9D524298-A1C8-F9EA-F863-8F4E02719B02}"/>
              </a:ext>
            </a:extLst>
          </p:cNvPr>
          <p:cNvSpPr txBox="1">
            <a:spLocks/>
          </p:cNvSpPr>
          <p:nvPr userDrawn="1"/>
        </p:nvSpPr>
        <p:spPr bwMode="gray">
          <a:xfrm>
            <a:off x="883858" y="853126"/>
            <a:ext cx="2014013" cy="394688"/>
          </a:xfrm>
          <a:prstGeom prst="rect">
            <a:avLst/>
          </a:prstGeom>
        </p:spPr>
        <p:txBody>
          <a:bodyPr vert="horz" wrap="square" lIns="0" tIns="0" rIns="0" bIns="0" rtlCol="0" anchor="t" anchorCtr="0">
            <a:no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sz="2399" dirty="0">
                <a:solidFill>
                  <a:schemeClr val="tx2"/>
                </a:solidFill>
                <a:latin typeface="72" panose="020B0503030000000003" pitchFamily="34" charset="0"/>
                <a:cs typeface="72" panose="020B0503030000000003" pitchFamily="34" charset="0"/>
              </a:rPr>
              <a:t>Challenges</a:t>
            </a:r>
          </a:p>
        </p:txBody>
      </p:sp>
    </p:spTree>
    <p:extLst>
      <p:ext uri="{BB962C8B-B14F-4D97-AF65-F5344CB8AC3E}">
        <p14:creationId xmlns:p14="http://schemas.microsoft.com/office/powerpoint/2010/main" val="18294954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Custom Layout">
    <p:bg>
      <p:bgPr>
        <a:solidFill>
          <a:schemeClr val="tx1"/>
        </a:solidFill>
        <a:effectLst/>
      </p:bgPr>
    </p:bg>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4D6B51C7-7273-FC4F-835D-7C000F59D874}"/>
              </a:ext>
            </a:extLst>
          </p:cNvPr>
          <p:cNvCxnSpPr>
            <a:cxnSpLocks/>
          </p:cNvCxnSpPr>
          <p:nvPr userDrawn="1"/>
        </p:nvCxnSpPr>
        <p:spPr>
          <a:xfrm>
            <a:off x="9647242" y="-122749"/>
            <a:ext cx="0" cy="2354121"/>
          </a:xfrm>
          <a:prstGeom prst="line">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itle">
            <a:extLst>
              <a:ext uri="{FF2B5EF4-FFF2-40B4-BE49-F238E27FC236}">
                <a16:creationId xmlns:a16="http://schemas.microsoft.com/office/drawing/2014/main" id="{6C8B4590-9966-3B42-951D-A86FE8FC02F1}"/>
              </a:ext>
            </a:extLst>
          </p:cNvPr>
          <p:cNvSpPr txBox="1">
            <a:spLocks/>
          </p:cNvSpPr>
          <p:nvPr userDrawn="1"/>
        </p:nvSpPr>
        <p:spPr bwMode="gray">
          <a:xfrm>
            <a:off x="883858" y="840770"/>
            <a:ext cx="2014013" cy="394688"/>
          </a:xfrm>
          <a:prstGeom prst="rect">
            <a:avLst/>
          </a:prstGeom>
        </p:spPr>
        <p:txBody>
          <a:bodyPr vert="horz" wrap="square" lIns="0" tIns="0" rIns="0" bIns="0" rtlCol="0" anchor="t" anchorCtr="0">
            <a:no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sz="2399" dirty="0">
                <a:solidFill>
                  <a:schemeClr val="tx2"/>
                </a:solidFill>
                <a:latin typeface="72" panose="020B0503030000000003" pitchFamily="34" charset="0"/>
                <a:cs typeface="72" panose="020B0503030000000003" pitchFamily="34" charset="0"/>
              </a:rPr>
              <a:t>Solution</a:t>
            </a:r>
          </a:p>
        </p:txBody>
      </p:sp>
      <p:sp>
        <p:nvSpPr>
          <p:cNvPr id="22" name="Text Placeholder 9">
            <a:extLst>
              <a:ext uri="{FF2B5EF4-FFF2-40B4-BE49-F238E27FC236}">
                <a16:creationId xmlns:a16="http://schemas.microsoft.com/office/drawing/2014/main" id="{9B5163B8-761C-0F4A-A5F5-1628DA99F90C}"/>
              </a:ext>
            </a:extLst>
          </p:cNvPr>
          <p:cNvSpPr>
            <a:spLocks noGrp="1"/>
          </p:cNvSpPr>
          <p:nvPr>
            <p:ph type="body" sz="quarter" idx="26" hasCustomPrompt="1"/>
          </p:nvPr>
        </p:nvSpPr>
        <p:spPr>
          <a:xfrm>
            <a:off x="883859" y="1309817"/>
            <a:ext cx="7565964" cy="3299253"/>
          </a:xfrm>
        </p:spPr>
        <p:txBody>
          <a:bodyPr vert="horz" lIns="0" tIns="0" rIns="0" bIns="0" rtlCol="0">
            <a:normAutofit/>
          </a:bodyPr>
          <a:lstStyle>
            <a:lvl1pPr>
              <a:defRPr lang="en-AU" sz="1200" dirty="0" smtClean="0">
                <a:ln>
                  <a:noFill/>
                </a:ln>
                <a:solidFill>
                  <a:schemeClr val="tx1"/>
                </a:solidFill>
              </a:defRPr>
            </a:lvl1pPr>
          </a:lstStyle>
          <a:p>
            <a:pPr lvl="0">
              <a:spcBef>
                <a:spcPts val="0"/>
              </a:spcBef>
              <a:buFont typeface="Arial" panose="020B0604020202020204" pitchFamily="34" charset="0"/>
            </a:pPr>
            <a:r>
              <a:rPr lang="en-US" dirty="0"/>
              <a:t>Enter a brief description of the solution: What were the implementation highlights? What drove your decision? What were the key differentiators between SAP and the competition?</a:t>
            </a:r>
            <a:endParaRPr lang="en-AU" sz="1100" dirty="0">
              <a:solidFill>
                <a:schemeClr val="tx1"/>
              </a:solidFill>
            </a:endParaRPr>
          </a:p>
        </p:txBody>
      </p:sp>
      <p:pic>
        <p:nvPicPr>
          <p:cNvPr id="2" name="LogoWhite-Dynamic" descr="{&quot;templafy&quot;:{&quot;id&quot;:&quot;f311321f-6dec-468e-bf1d-41970cf5b78d&quot;}}">
            <a:extLst>
              <a:ext uri="{FF2B5EF4-FFF2-40B4-BE49-F238E27FC236}">
                <a16:creationId xmlns:a16="http://schemas.microsoft.com/office/drawing/2014/main" id="{7FC2F8EE-DBCC-21F2-FA84-FD75605B3D6C}"/>
              </a:ext>
            </a:extLst>
          </p:cNvPr>
          <p:cNvPicPr>
            <a:picLocks noChangeAspect="1"/>
          </p:cNvPicPr>
          <p:nvPr userDrawn="1"/>
        </p:nvPicPr>
        <p:blipFill>
          <a:blip r:embed="rId2"/>
          <a:stretch>
            <a:fillRect/>
          </a:stretch>
        </p:blipFill>
        <p:spPr>
          <a:xfrm>
            <a:off x="11281619" y="6333289"/>
            <a:ext cx="727003" cy="360000"/>
          </a:xfrm>
          <a:prstGeom prst="rect">
            <a:avLst/>
          </a:prstGeom>
        </p:spPr>
      </p:pic>
    </p:spTree>
    <p:extLst>
      <p:ext uri="{BB962C8B-B14F-4D97-AF65-F5344CB8AC3E}">
        <p14:creationId xmlns:p14="http://schemas.microsoft.com/office/powerpoint/2010/main" val="360814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_Custom Layout">
    <p:bg>
      <p:bgPr>
        <a:solidFill>
          <a:schemeClr val="tx1"/>
        </a:solidFill>
        <a:effectLst/>
      </p:bgPr>
    </p:bg>
    <p:spTree>
      <p:nvGrpSpPr>
        <p:cNvPr id="1" name=""/>
        <p:cNvGrpSpPr/>
        <p:nvPr/>
      </p:nvGrpSpPr>
      <p:grpSpPr>
        <a:xfrm>
          <a:off x="0" y="0"/>
          <a:ext cx="0" cy="0"/>
          <a:chOff x="0" y="0"/>
          <a:chExt cx="0" cy="0"/>
        </a:xfrm>
      </p:grpSpPr>
      <p:sp>
        <p:nvSpPr>
          <p:cNvPr id="17" name="Title">
            <a:extLst>
              <a:ext uri="{FF2B5EF4-FFF2-40B4-BE49-F238E27FC236}">
                <a16:creationId xmlns:a16="http://schemas.microsoft.com/office/drawing/2014/main" id="{98FC1A98-EFD5-0F42-888F-639AF21143D8}"/>
              </a:ext>
            </a:extLst>
          </p:cNvPr>
          <p:cNvSpPr txBox="1">
            <a:spLocks/>
          </p:cNvSpPr>
          <p:nvPr userDrawn="1"/>
        </p:nvSpPr>
        <p:spPr bwMode="gray">
          <a:xfrm>
            <a:off x="925051" y="757880"/>
            <a:ext cx="1141547" cy="416578"/>
          </a:xfrm>
          <a:prstGeom prst="rect">
            <a:avLst/>
          </a:prstGeom>
        </p:spPr>
        <p:txBody>
          <a:bodyPr vert="horz" wrap="square" lIns="0" tIns="0" rIns="0" bIns="0" rtlCol="0" anchor="t" anchorCtr="0">
            <a:no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sz="2399" dirty="0">
                <a:solidFill>
                  <a:schemeClr val="tx2"/>
                </a:solidFill>
                <a:latin typeface="72" panose="020B0503030000000003" pitchFamily="34" charset="0"/>
                <a:cs typeface="72" panose="020B0503030000000003" pitchFamily="34" charset="0"/>
              </a:rPr>
              <a:t>Impact</a:t>
            </a:r>
          </a:p>
        </p:txBody>
      </p:sp>
      <p:sp>
        <p:nvSpPr>
          <p:cNvPr id="37" name="Text placeholder - column 2">
            <a:extLst>
              <a:ext uri="{FF2B5EF4-FFF2-40B4-BE49-F238E27FC236}">
                <a16:creationId xmlns:a16="http://schemas.microsoft.com/office/drawing/2014/main" id="{679B0E6E-D441-AC40-B252-FFD7E81DAAC3}"/>
              </a:ext>
            </a:extLst>
          </p:cNvPr>
          <p:cNvSpPr>
            <a:spLocks noGrp="1"/>
          </p:cNvSpPr>
          <p:nvPr>
            <p:ph type="body" sz="quarter" idx="21" hasCustomPrompt="1"/>
          </p:nvPr>
        </p:nvSpPr>
        <p:spPr>
          <a:xfrm>
            <a:off x="4502390" y="4345314"/>
            <a:ext cx="2767987" cy="1919561"/>
          </a:xfrm>
          <a:ln w="38100">
            <a:solidFill>
              <a:schemeClr val="tx2"/>
            </a:solidFill>
          </a:ln>
        </p:spPr>
        <p:txBody>
          <a:bodyPr vert="horz" wrap="square" lIns="91440" tIns="45720" rIns="91440" bIns="45720" rtlCol="0" anchor="ctr" anchorCtr="0">
            <a:noAutofit/>
          </a:bodyPr>
          <a:lstStyle>
            <a:lvl1pPr>
              <a:defRPr lang="en-US" sz="1200" baseline="0" noProof="0" dirty="0">
                <a:solidFill>
                  <a:schemeClr val="tx1"/>
                </a:solidFill>
                <a:latin typeface="72" panose="020B0503030000000003" pitchFamily="34" charset="0"/>
                <a:cs typeface="72" panose="020B0503030000000003" pitchFamily="34" charset="0"/>
              </a:defRPr>
            </a:lvl1pPr>
          </a:lstStyle>
          <a:p>
            <a:pPr marR="0" lvl="0" algn="ctr" fontAlgn="auto">
              <a:lnSpc>
                <a:spcPct val="100000"/>
              </a:lnSpc>
              <a:spcAft>
                <a:spcPts val="0"/>
              </a:spcAft>
              <a:buFont typeface="Arial"/>
              <a:tabLst/>
            </a:pPr>
            <a:r>
              <a:rPr lang="en-US" noProof="0" dirty="0"/>
              <a:t>Insert business metric 2</a:t>
            </a:r>
          </a:p>
        </p:txBody>
      </p:sp>
      <p:sp>
        <p:nvSpPr>
          <p:cNvPr id="38" name="Text placeholder - column 2">
            <a:extLst>
              <a:ext uri="{FF2B5EF4-FFF2-40B4-BE49-F238E27FC236}">
                <a16:creationId xmlns:a16="http://schemas.microsoft.com/office/drawing/2014/main" id="{4E736454-5959-8F4C-8CF2-EA7E9644AA4F}"/>
              </a:ext>
            </a:extLst>
          </p:cNvPr>
          <p:cNvSpPr>
            <a:spLocks noGrp="1"/>
          </p:cNvSpPr>
          <p:nvPr>
            <p:ph type="body" sz="quarter" idx="22" hasCustomPrompt="1"/>
          </p:nvPr>
        </p:nvSpPr>
        <p:spPr>
          <a:xfrm>
            <a:off x="8079726" y="4345313"/>
            <a:ext cx="2767972" cy="1919561"/>
          </a:xfrm>
          <a:ln w="38100">
            <a:solidFill>
              <a:schemeClr val="tx2"/>
            </a:solidFill>
          </a:ln>
        </p:spPr>
        <p:txBody>
          <a:bodyPr vert="horz" wrap="square" lIns="91440" tIns="45720" rIns="91440" bIns="45720" rtlCol="0" anchor="ctr" anchorCtr="0">
            <a:noAutofit/>
          </a:bodyPr>
          <a:lstStyle>
            <a:lvl1pPr>
              <a:defRPr lang="en-US" sz="1200" baseline="0" noProof="0" dirty="0">
                <a:solidFill>
                  <a:schemeClr val="tx1"/>
                </a:solidFill>
                <a:latin typeface="72" panose="020B0503030000000003" pitchFamily="34" charset="0"/>
                <a:cs typeface="72" panose="020B0503030000000003" pitchFamily="34" charset="0"/>
              </a:defRPr>
            </a:lvl1pPr>
          </a:lstStyle>
          <a:p>
            <a:pPr marR="0" lvl="0" algn="ctr" fontAlgn="auto">
              <a:lnSpc>
                <a:spcPct val="100000"/>
              </a:lnSpc>
              <a:spcAft>
                <a:spcPts val="0"/>
              </a:spcAft>
              <a:buFont typeface="Arial"/>
              <a:tabLst/>
            </a:pPr>
            <a:r>
              <a:rPr lang="en-US" noProof="0" dirty="0"/>
              <a:t>Insert business metric 3</a:t>
            </a:r>
          </a:p>
        </p:txBody>
      </p:sp>
      <p:sp>
        <p:nvSpPr>
          <p:cNvPr id="39" name="Text placeholder - column 2">
            <a:extLst>
              <a:ext uri="{FF2B5EF4-FFF2-40B4-BE49-F238E27FC236}">
                <a16:creationId xmlns:a16="http://schemas.microsoft.com/office/drawing/2014/main" id="{48F3E224-1D17-EF47-9D55-D24782F5C1E6}"/>
              </a:ext>
            </a:extLst>
          </p:cNvPr>
          <p:cNvSpPr>
            <a:spLocks noGrp="1"/>
          </p:cNvSpPr>
          <p:nvPr>
            <p:ph type="body" sz="quarter" idx="33" hasCustomPrompt="1"/>
          </p:nvPr>
        </p:nvSpPr>
        <p:spPr>
          <a:xfrm>
            <a:off x="925052" y="4345314"/>
            <a:ext cx="2767988" cy="1919561"/>
          </a:xfrm>
          <a:ln w="38100">
            <a:solidFill>
              <a:schemeClr val="tx2"/>
            </a:solidFill>
          </a:ln>
        </p:spPr>
        <p:txBody>
          <a:bodyPr anchor="ctr" anchorCtr="0">
            <a:noAutofit/>
          </a:bodyPr>
          <a:lstStyle>
            <a:lvl1pPr marL="0" marR="0" indent="0" algn="ctr" defTabSz="1088231" rtl="0" eaLnBrk="1" fontAlgn="auto" latinLnBrk="0" hangingPunct="1">
              <a:lnSpc>
                <a:spcPct val="100000"/>
              </a:lnSpc>
              <a:spcBef>
                <a:spcPts val="1799"/>
              </a:spcBef>
              <a:spcAft>
                <a:spcPts val="0"/>
              </a:spcAft>
              <a:buClr>
                <a:schemeClr val="accent1"/>
              </a:buClr>
              <a:buSzPct val="80000"/>
              <a:buFont typeface="Arial"/>
              <a:buNone/>
              <a:tabLst/>
              <a:defRPr sz="1200" b="0" baseline="0">
                <a:solidFill>
                  <a:schemeClr val="tx1"/>
                </a:solidFill>
                <a:latin typeface="72" panose="020B0503030000000003" pitchFamily="34" charset="0"/>
                <a:cs typeface="72" panose="020B0503030000000003" pitchFamily="34" charset="0"/>
              </a:defRPr>
            </a:lvl1pPr>
          </a:lstStyle>
          <a:p>
            <a:pPr lvl="0"/>
            <a:r>
              <a:rPr lang="en-US" noProof="0" dirty="0"/>
              <a:t>Insert the key metrics highlighting the value to the business, employees, customers (ideally percentages, time, or $ savings)</a:t>
            </a:r>
          </a:p>
          <a:p>
            <a:pPr lvl="0"/>
            <a:endParaRPr lang="en-US" noProof="0" dirty="0"/>
          </a:p>
        </p:txBody>
      </p:sp>
      <p:pic>
        <p:nvPicPr>
          <p:cNvPr id="2" name="LogoWhite-Dynamic" descr="{&quot;templafy&quot;:{&quot;id&quot;:&quot;f311321f-6dec-468e-bf1d-41970cf5b78d&quot;}}">
            <a:extLst>
              <a:ext uri="{FF2B5EF4-FFF2-40B4-BE49-F238E27FC236}">
                <a16:creationId xmlns:a16="http://schemas.microsoft.com/office/drawing/2014/main" id="{F3986657-BD57-21D3-C294-ADF5807759EC}"/>
              </a:ext>
            </a:extLst>
          </p:cNvPr>
          <p:cNvPicPr>
            <a:picLocks noChangeAspect="1"/>
          </p:cNvPicPr>
          <p:nvPr userDrawn="1"/>
        </p:nvPicPr>
        <p:blipFill>
          <a:blip r:embed="rId2"/>
          <a:stretch>
            <a:fillRect/>
          </a:stretch>
        </p:blipFill>
        <p:spPr>
          <a:xfrm>
            <a:off x="11281619" y="6333289"/>
            <a:ext cx="727003" cy="360000"/>
          </a:xfrm>
          <a:prstGeom prst="rect">
            <a:avLst/>
          </a:prstGeom>
        </p:spPr>
      </p:pic>
      <p:sp>
        <p:nvSpPr>
          <p:cNvPr id="6" name="Title">
            <a:extLst>
              <a:ext uri="{FF2B5EF4-FFF2-40B4-BE49-F238E27FC236}">
                <a16:creationId xmlns:a16="http://schemas.microsoft.com/office/drawing/2014/main" id="{FB395830-F495-F95D-AFEA-F12AA532D994}"/>
              </a:ext>
            </a:extLst>
          </p:cNvPr>
          <p:cNvSpPr>
            <a:spLocks noGrp="1"/>
          </p:cNvSpPr>
          <p:nvPr>
            <p:ph type="title" hasCustomPrompt="1"/>
          </p:nvPr>
        </p:nvSpPr>
        <p:spPr>
          <a:xfrm>
            <a:off x="925052" y="1272747"/>
            <a:ext cx="8574821" cy="2372497"/>
          </a:xfrm>
        </p:spPr>
        <p:txBody>
          <a:bodyPr>
            <a:noAutofit/>
          </a:bodyPr>
          <a:lstStyle>
            <a:lvl1pPr marL="0" marR="0" indent="0" algn="l" defTabSz="1088231" rtl="0" eaLnBrk="1" fontAlgn="base" latinLnBrk="0" hangingPunct="1">
              <a:lnSpc>
                <a:spcPct val="90000"/>
              </a:lnSpc>
              <a:spcBef>
                <a:spcPct val="50000"/>
              </a:spcBef>
              <a:spcAft>
                <a:spcPct val="0"/>
              </a:spcAft>
              <a:buClr>
                <a:srgbClr val="F0AB00"/>
              </a:buClr>
              <a:buSzPct val="80000"/>
              <a:buFontTx/>
              <a:buNone/>
              <a:tabLst/>
              <a:defRPr sz="1200" b="0" i="0">
                <a:solidFill>
                  <a:schemeClr val="tx1"/>
                </a:solidFill>
                <a:latin typeface="72 Brand" panose="020B0504030603020204" pitchFamily="34" charset="0"/>
                <a:cs typeface="72" panose="020B0503030000000003" pitchFamily="34" charset="0"/>
              </a:defRPr>
            </a:lvl1pPr>
          </a:lstStyle>
          <a:p>
            <a:pPr marL="0" marR="0" lvl="0" indent="0" algn="l" defTabSz="1088231" rtl="0" eaLnBrk="1" fontAlgn="base" latinLnBrk="0" hangingPunct="1">
              <a:lnSpc>
                <a:spcPct val="90000"/>
              </a:lnSpc>
              <a:spcBef>
                <a:spcPct val="50000"/>
              </a:spcBef>
              <a:spcAft>
                <a:spcPct val="0"/>
              </a:spcAft>
              <a:buClr>
                <a:srgbClr val="F0AB00"/>
              </a:buClr>
              <a:buSzPct val="80000"/>
              <a:buFontTx/>
              <a:buNone/>
              <a:tabLst/>
              <a:defRPr/>
            </a:pPr>
            <a:r>
              <a:rPr lang="en-US" dirty="0"/>
              <a:t>Enter a brief summary of the outcome or results of the project: Which business outcomes did the project achieve? How did it make a positive impact on your employees, customers and other relevant stakeholders? Which business processes improved the most since the implementation? How do the benefits </a:t>
            </a:r>
            <a:r>
              <a:rPr lang="en-US" dirty="0" err="1"/>
              <a:t>realised</a:t>
            </a:r>
            <a:r>
              <a:rPr lang="en-US" dirty="0"/>
              <a:t> compare to those estimated during the business case development? Did you see the savings you expected?</a:t>
            </a:r>
            <a:br>
              <a:rPr lang="en-US" dirty="0"/>
            </a:br>
            <a:endParaRPr lang="de-DE" sz="3599" kern="0" dirty="0" err="1">
              <a:ea typeface="Arial Unicode MS" pitchFamily="34" charset="-128"/>
              <a:cs typeface="Arial Unicode MS" pitchFamily="34" charset="-128"/>
            </a:endParaRPr>
          </a:p>
        </p:txBody>
      </p:sp>
    </p:spTree>
    <p:extLst>
      <p:ext uri="{BB962C8B-B14F-4D97-AF65-F5344CB8AC3E}">
        <p14:creationId xmlns:p14="http://schemas.microsoft.com/office/powerpoint/2010/main" val="42840737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6_Custom Layout">
    <p:bg>
      <p:bgPr>
        <a:solidFill>
          <a:schemeClr val="tx1"/>
        </a:solidFill>
        <a:effectLst/>
      </p:bgPr>
    </p:bg>
    <p:spTree>
      <p:nvGrpSpPr>
        <p:cNvPr id="1" name=""/>
        <p:cNvGrpSpPr/>
        <p:nvPr/>
      </p:nvGrpSpPr>
      <p:grpSpPr>
        <a:xfrm>
          <a:off x="0" y="0"/>
          <a:ext cx="0" cy="0"/>
          <a:chOff x="0" y="0"/>
          <a:chExt cx="0" cy="0"/>
        </a:xfrm>
      </p:grpSpPr>
      <p:sp>
        <p:nvSpPr>
          <p:cNvPr id="4" name="background" descr="preencoded.png">
            <a:extLst>
              <a:ext uri="{FF2B5EF4-FFF2-40B4-BE49-F238E27FC236}">
                <a16:creationId xmlns:a16="http://schemas.microsoft.com/office/drawing/2014/main" id="{625A333A-51EE-46DA-57EE-7E9ED79CCEBD}"/>
              </a:ext>
            </a:extLst>
          </p:cNvPr>
          <p:cNvSpPr/>
          <p:nvPr userDrawn="1"/>
        </p:nvSpPr>
        <p:spPr>
          <a:xfrm>
            <a:off x="8624696" y="823239"/>
            <a:ext cx="2197177" cy="1913014"/>
          </a:xfrm>
          <a:custGeom>
            <a:avLst/>
            <a:gdLst>
              <a:gd name="connsiteX0" fmla="*/ 0 w 12195175"/>
              <a:gd name="connsiteY0" fmla="*/ 0 h 6858000"/>
              <a:gd name="connsiteX1" fmla="*/ 12195175 w 12195175"/>
              <a:gd name="connsiteY1" fmla="*/ 0 h 6858000"/>
              <a:gd name="connsiteX2" fmla="*/ 12195175 w 12195175"/>
              <a:gd name="connsiteY2" fmla="*/ 6858000 h 6858000"/>
              <a:gd name="connsiteX3" fmla="*/ 0 w 1219517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5175" h="6858000">
                <a:moveTo>
                  <a:pt x="0" y="0"/>
                </a:moveTo>
                <a:lnTo>
                  <a:pt x="12195175" y="0"/>
                </a:lnTo>
                <a:lnTo>
                  <a:pt x="12195175" y="6858000"/>
                </a:lnTo>
                <a:lnTo>
                  <a:pt x="0" y="6858000"/>
                </a:lnTo>
                <a:close/>
              </a:path>
            </a:pathLst>
          </a:custGeom>
          <a:solidFill>
            <a:srgbClr val="1B90FF"/>
          </a:solidFill>
          <a:ln w="11289" cap="flat">
            <a:noFill/>
            <a:prstDash val="solid"/>
            <a:miter/>
          </a:ln>
        </p:spPr>
        <p:txBody>
          <a:bodyPr rtlCol="0" anchor="ctr"/>
          <a:lstStyle/>
          <a:p>
            <a:endParaRPr lang="en-US" sz="1799"/>
          </a:p>
        </p:txBody>
      </p:sp>
      <p:sp>
        <p:nvSpPr>
          <p:cNvPr id="21" name="Text Placeholder 6">
            <a:extLst>
              <a:ext uri="{FF2B5EF4-FFF2-40B4-BE49-F238E27FC236}">
                <a16:creationId xmlns:a16="http://schemas.microsoft.com/office/drawing/2014/main" id="{DC4B4B8E-EED7-CC45-AAFD-C279D1D22425}"/>
              </a:ext>
            </a:extLst>
          </p:cNvPr>
          <p:cNvSpPr>
            <a:spLocks noGrp="1"/>
          </p:cNvSpPr>
          <p:nvPr>
            <p:ph type="body" sz="quarter" idx="24" hasCustomPrompt="1"/>
          </p:nvPr>
        </p:nvSpPr>
        <p:spPr>
          <a:xfrm>
            <a:off x="1104277" y="2001944"/>
            <a:ext cx="6925106" cy="3332327"/>
          </a:xfrm>
        </p:spPr>
        <p:txBody>
          <a:bodyPr>
            <a:normAutofit/>
          </a:bodyPr>
          <a:lstStyle>
            <a:lvl1pPr>
              <a:defRPr sz="1200" b="0">
                <a:solidFill>
                  <a:schemeClr val="tx1"/>
                </a:solidFill>
                <a:latin typeface="72" panose="020B0503030000000003" pitchFamily="34" charset="0"/>
                <a:cs typeface="72" panose="020B0503030000000003" pitchFamily="34" charset="0"/>
              </a:defRPr>
            </a:lvl1pPr>
            <a:lvl5pPr>
              <a:defRPr/>
            </a:lvl5pPr>
          </a:lstStyle>
          <a:p>
            <a:pPr lvl="0"/>
            <a:r>
              <a:rPr lang="en-US" dirty="0"/>
              <a:t>Insert Executive Quote</a:t>
            </a:r>
            <a:br>
              <a:rPr lang="en-US" dirty="0"/>
            </a:br>
            <a:r>
              <a:rPr lang="en-US" dirty="0"/>
              <a:t>Include Name, Title</a:t>
            </a:r>
          </a:p>
        </p:txBody>
      </p:sp>
      <p:sp>
        <p:nvSpPr>
          <p:cNvPr id="23" name="TextBox 22">
            <a:extLst>
              <a:ext uri="{FF2B5EF4-FFF2-40B4-BE49-F238E27FC236}">
                <a16:creationId xmlns:a16="http://schemas.microsoft.com/office/drawing/2014/main" id="{860FBCF9-D254-F04D-BDB8-922C4C4393B8}"/>
              </a:ext>
            </a:extLst>
          </p:cNvPr>
          <p:cNvSpPr txBox="1"/>
          <p:nvPr userDrawn="1"/>
        </p:nvSpPr>
        <p:spPr>
          <a:xfrm>
            <a:off x="979708" y="1267714"/>
            <a:ext cx="895625" cy="512033"/>
          </a:xfrm>
          <a:prstGeom prst="rect">
            <a:avLst/>
          </a:prstGeom>
          <a:noFill/>
          <a:ln>
            <a:noFill/>
          </a:ln>
        </p:spPr>
        <p:txBody>
          <a:bodyPr wrap="none" lIns="0" tIns="0" rIns="0" bIns="0" rtlCol="0">
            <a:noAutofit/>
          </a:bodyPr>
          <a:lstStyle/>
          <a:p>
            <a:pPr algn="ctr" fontAlgn="base">
              <a:spcBef>
                <a:spcPct val="50000"/>
              </a:spcBef>
              <a:spcAft>
                <a:spcPct val="0"/>
              </a:spcAft>
              <a:buClr>
                <a:srgbClr val="F0AB00"/>
              </a:buClr>
              <a:buSzPct val="80000"/>
            </a:pPr>
            <a:r>
              <a:rPr lang="en-US" sz="5998" b="1" kern="0" dirty="0">
                <a:solidFill>
                  <a:schemeClr val="tx2"/>
                </a:solidFill>
                <a:latin typeface="72" panose="020B0503030000000003" pitchFamily="34" charset="0"/>
                <a:ea typeface="Arial Unicode MS" pitchFamily="34" charset="-128"/>
                <a:cs typeface="72" panose="020B0503030000000003" pitchFamily="34" charset="0"/>
              </a:rPr>
              <a:t>“”</a:t>
            </a:r>
          </a:p>
        </p:txBody>
      </p:sp>
      <p:pic>
        <p:nvPicPr>
          <p:cNvPr id="2" name="LogoWhite-Dynamic" descr="{&quot;templafy&quot;:{&quot;id&quot;:&quot;f311321f-6dec-468e-bf1d-41970cf5b78d&quot;}}">
            <a:extLst>
              <a:ext uri="{FF2B5EF4-FFF2-40B4-BE49-F238E27FC236}">
                <a16:creationId xmlns:a16="http://schemas.microsoft.com/office/drawing/2014/main" id="{4F86CAC0-FF09-1FFB-5C78-CF86E9F29924}"/>
              </a:ext>
            </a:extLst>
          </p:cNvPr>
          <p:cNvPicPr>
            <a:picLocks noChangeAspect="1"/>
          </p:cNvPicPr>
          <p:nvPr userDrawn="1"/>
        </p:nvPicPr>
        <p:blipFill>
          <a:blip r:embed="rId2"/>
          <a:stretch>
            <a:fillRect/>
          </a:stretch>
        </p:blipFill>
        <p:spPr>
          <a:xfrm>
            <a:off x="11281619" y="6333289"/>
            <a:ext cx="727003" cy="360000"/>
          </a:xfrm>
          <a:prstGeom prst="rect">
            <a:avLst/>
          </a:prstGeom>
        </p:spPr>
      </p:pic>
      <p:sp>
        <p:nvSpPr>
          <p:cNvPr id="3" name="Picture Placeholder 4">
            <a:extLst>
              <a:ext uri="{FF2B5EF4-FFF2-40B4-BE49-F238E27FC236}">
                <a16:creationId xmlns:a16="http://schemas.microsoft.com/office/drawing/2014/main" id="{16022230-E678-A9FD-4C9F-AE76E675F450}"/>
              </a:ext>
            </a:extLst>
          </p:cNvPr>
          <p:cNvSpPr>
            <a:spLocks noGrp="1"/>
          </p:cNvSpPr>
          <p:nvPr>
            <p:ph type="pic" sz="quarter" idx="12" hasCustomPrompt="1"/>
          </p:nvPr>
        </p:nvSpPr>
        <p:spPr bwMode="gray">
          <a:xfrm>
            <a:off x="8414513" y="567222"/>
            <a:ext cx="2197177" cy="1913014"/>
          </a:xfrm>
          <a:noFill/>
        </p:spPr>
        <p:txBody>
          <a:bodyPr vert="horz" lIns="0" tIns="180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72" panose="020B0503030000000003" pitchFamily="34" charset="0"/>
                <a:ea typeface="+mn-ea"/>
                <a:cs typeface="72" panose="020B0503030000000003" pitchFamily="34" charset="0"/>
              </a:defRPr>
            </a:lvl1pPr>
          </a:lstStyle>
          <a:p>
            <a:r>
              <a:rPr lang="en-US" dirty="0"/>
              <a:t>Click to insert Executive Headshot</a:t>
            </a:r>
            <a:endParaRPr lang="de-DE" dirty="0"/>
          </a:p>
        </p:txBody>
      </p:sp>
    </p:spTree>
    <p:extLst>
      <p:ext uri="{BB962C8B-B14F-4D97-AF65-F5344CB8AC3E}">
        <p14:creationId xmlns:p14="http://schemas.microsoft.com/office/powerpoint/2010/main" val="26678358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7_Custom Layout">
    <p:bg>
      <p:bgPr>
        <a:solidFill>
          <a:schemeClr val="tx1"/>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799655A-7169-6346-ABE7-1364E033A1F9}"/>
              </a:ext>
            </a:extLst>
          </p:cNvPr>
          <p:cNvSpPr>
            <a:spLocks noGrp="1"/>
          </p:cNvSpPr>
          <p:nvPr>
            <p:ph type="pic" sz="quarter" idx="12" hasCustomPrompt="1"/>
          </p:nvPr>
        </p:nvSpPr>
        <p:spPr bwMode="gray">
          <a:xfrm>
            <a:off x="5338483" y="5588349"/>
            <a:ext cx="1515033" cy="882370"/>
          </a:xfrm>
          <a:noFill/>
        </p:spPr>
        <p:txBody>
          <a:bodyPr vert="horz" lIns="0" tIns="180000" rIns="0" bIns="0" rtlCol="0" anchor="t" anchorCtr="0">
            <a:noAutofit/>
          </a:bodyPr>
          <a:lstStyle>
            <a:lvl1pPr marL="0" indent="0" algn="ctr" defTabSz="1088231" rtl="0" eaLnBrk="1" latinLnBrk="0" hangingPunct="1">
              <a:spcBef>
                <a:spcPts val="1928"/>
              </a:spcBef>
              <a:buClr>
                <a:schemeClr val="accent1"/>
              </a:buClr>
              <a:buSzPct val="80000"/>
              <a:buFontTx/>
              <a:buNone/>
              <a:defRPr lang="de-DE" sz="1600" b="0" kern="1200" dirty="0">
                <a:solidFill>
                  <a:schemeClr val="tx1"/>
                </a:solidFill>
                <a:latin typeface="72" panose="020B0503030000000003" pitchFamily="34" charset="0"/>
                <a:ea typeface="+mn-ea"/>
                <a:cs typeface="72" panose="020B0503030000000003" pitchFamily="34" charset="0"/>
              </a:defRPr>
            </a:lvl1pPr>
          </a:lstStyle>
          <a:p>
            <a:r>
              <a:rPr lang="en-US" dirty="0"/>
              <a:t>Click to insert partner logo</a:t>
            </a:r>
            <a:endParaRPr lang="de-DE" dirty="0"/>
          </a:p>
        </p:txBody>
      </p:sp>
      <p:sp>
        <p:nvSpPr>
          <p:cNvPr id="14" name="Text placeholder - column 2">
            <a:extLst>
              <a:ext uri="{FF2B5EF4-FFF2-40B4-BE49-F238E27FC236}">
                <a16:creationId xmlns:a16="http://schemas.microsoft.com/office/drawing/2014/main" id="{E8764BD5-1BF8-6F4B-B651-EF1A7E6CC33B}"/>
              </a:ext>
            </a:extLst>
          </p:cNvPr>
          <p:cNvSpPr>
            <a:spLocks noGrp="1"/>
          </p:cNvSpPr>
          <p:nvPr>
            <p:ph type="body" sz="quarter" idx="17" hasCustomPrompt="1"/>
          </p:nvPr>
        </p:nvSpPr>
        <p:spPr>
          <a:xfrm>
            <a:off x="781985" y="1269651"/>
            <a:ext cx="9630565" cy="369888"/>
          </a:xfrm>
        </p:spPr>
        <p:txBody>
          <a:bodyPr anchor="ctr" anchorCtr="0">
            <a:noAutofit/>
          </a:bodyPr>
          <a:lstStyle>
            <a:lvl1pPr>
              <a:defRPr sz="1600" b="1">
                <a:solidFill>
                  <a:schemeClr val="tx1"/>
                </a:solidFill>
                <a:latin typeface="72" panose="020B0503030000000003" pitchFamily="34" charset="0"/>
                <a:cs typeface="72" panose="020B0503030000000003" pitchFamily="34" charset="0"/>
              </a:defRPr>
            </a:lvl1pPr>
          </a:lstStyle>
          <a:p>
            <a:pPr lvl="0"/>
            <a:r>
              <a:rPr lang="en-US" noProof="0" dirty="0"/>
              <a:t>Partner Name</a:t>
            </a:r>
          </a:p>
        </p:txBody>
      </p:sp>
      <p:sp>
        <p:nvSpPr>
          <p:cNvPr id="15" name="Text placeholder - column 2">
            <a:extLst>
              <a:ext uri="{FF2B5EF4-FFF2-40B4-BE49-F238E27FC236}">
                <a16:creationId xmlns:a16="http://schemas.microsoft.com/office/drawing/2014/main" id="{8CE6D345-2959-CA43-B324-F751896F065A}"/>
              </a:ext>
            </a:extLst>
          </p:cNvPr>
          <p:cNvSpPr>
            <a:spLocks noGrp="1"/>
          </p:cNvSpPr>
          <p:nvPr>
            <p:ph type="body" sz="quarter" idx="23" hasCustomPrompt="1"/>
          </p:nvPr>
        </p:nvSpPr>
        <p:spPr>
          <a:xfrm>
            <a:off x="781985" y="1723291"/>
            <a:ext cx="9630565" cy="1239827"/>
          </a:xfrm>
        </p:spPr>
        <p:txBody>
          <a:bodyPr anchor="t" anchorCtr="0">
            <a:noAutofit/>
          </a:bodyPr>
          <a:lstStyle>
            <a:lvl1pPr>
              <a:spcBef>
                <a:spcPts val="0"/>
              </a:spcBef>
              <a:buFontTx/>
              <a:buNone/>
              <a:defRPr lang="en-US" sz="1200" b="0" i="0" kern="1200" noProof="0" dirty="0">
                <a:solidFill>
                  <a:schemeClr val="tx1"/>
                </a:solidFill>
                <a:latin typeface="72" panose="020B0503030000000003" pitchFamily="34" charset="0"/>
                <a:ea typeface="+mn-ea"/>
                <a:cs typeface="72" panose="020B0503030000000003" pitchFamily="34" charset="0"/>
              </a:defRPr>
            </a:lvl1pPr>
          </a:lstStyle>
          <a:p>
            <a:pPr lvl="0"/>
            <a:r>
              <a:rPr lang="en-US" noProof="0" dirty="0"/>
              <a:t>Partner Role in Project</a:t>
            </a:r>
          </a:p>
        </p:txBody>
      </p:sp>
      <p:sp>
        <p:nvSpPr>
          <p:cNvPr id="17" name="Title">
            <a:extLst>
              <a:ext uri="{FF2B5EF4-FFF2-40B4-BE49-F238E27FC236}">
                <a16:creationId xmlns:a16="http://schemas.microsoft.com/office/drawing/2014/main" id="{80FA1A0F-802C-3946-AE9F-3D487D59FAEE}"/>
              </a:ext>
            </a:extLst>
          </p:cNvPr>
          <p:cNvSpPr txBox="1">
            <a:spLocks/>
          </p:cNvSpPr>
          <p:nvPr userDrawn="1"/>
        </p:nvSpPr>
        <p:spPr bwMode="gray">
          <a:xfrm>
            <a:off x="781985" y="722181"/>
            <a:ext cx="8632453" cy="478013"/>
          </a:xfrm>
          <a:prstGeom prst="rect">
            <a:avLst/>
          </a:prstGeom>
        </p:spPr>
        <p:txBody>
          <a:bodyPr vert="horz" wrap="square" lIns="0" tIns="0" rIns="0" bIns="0" rtlCol="0" anchor="t" anchorCtr="0">
            <a:no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sz="2399" dirty="0">
                <a:solidFill>
                  <a:schemeClr val="tx2"/>
                </a:solidFill>
                <a:latin typeface="72" panose="020B0503030000000003" pitchFamily="34" charset="0"/>
                <a:cs typeface="72" panose="020B0503030000000003" pitchFamily="34" charset="0"/>
              </a:rPr>
              <a:t>Partner Information</a:t>
            </a:r>
          </a:p>
        </p:txBody>
      </p:sp>
      <p:sp>
        <p:nvSpPr>
          <p:cNvPr id="18" name="Text Placeholder 6">
            <a:extLst>
              <a:ext uri="{FF2B5EF4-FFF2-40B4-BE49-F238E27FC236}">
                <a16:creationId xmlns:a16="http://schemas.microsoft.com/office/drawing/2014/main" id="{88423DB4-7755-BA4D-AB2A-499670384F90}"/>
              </a:ext>
            </a:extLst>
          </p:cNvPr>
          <p:cNvSpPr>
            <a:spLocks noGrp="1"/>
          </p:cNvSpPr>
          <p:nvPr>
            <p:ph type="body" sz="quarter" idx="24" hasCustomPrompt="1"/>
          </p:nvPr>
        </p:nvSpPr>
        <p:spPr>
          <a:xfrm>
            <a:off x="781985" y="3078866"/>
            <a:ext cx="9630565" cy="2055842"/>
          </a:xfrm>
        </p:spPr>
        <p:txBody>
          <a:bodyPr>
            <a:normAutofit/>
          </a:bodyPr>
          <a:lstStyle>
            <a:lvl1pPr>
              <a:defRPr sz="1200" b="0">
                <a:solidFill>
                  <a:schemeClr val="tx1"/>
                </a:solidFill>
                <a:latin typeface="72" panose="020B0503030000000003" pitchFamily="34" charset="0"/>
                <a:cs typeface="72" panose="020B0503030000000003" pitchFamily="34" charset="0"/>
              </a:defRPr>
            </a:lvl1pPr>
            <a:lvl5pPr>
              <a:defRPr/>
            </a:lvl5pPr>
          </a:lstStyle>
          <a:p>
            <a:pPr lvl="0"/>
            <a:r>
              <a:rPr lang="en-US" dirty="0"/>
              <a:t>Insert Executive Quote</a:t>
            </a:r>
            <a:br>
              <a:rPr lang="en-US" dirty="0"/>
            </a:br>
            <a:r>
              <a:rPr lang="en-US" dirty="0"/>
              <a:t>Include Name, Title</a:t>
            </a:r>
          </a:p>
        </p:txBody>
      </p:sp>
      <p:pic>
        <p:nvPicPr>
          <p:cNvPr id="2" name="LogoWhite-Dynamic" descr="{&quot;templafy&quot;:{&quot;id&quot;:&quot;f311321f-6dec-468e-bf1d-41970cf5b78d&quot;}}">
            <a:extLst>
              <a:ext uri="{FF2B5EF4-FFF2-40B4-BE49-F238E27FC236}">
                <a16:creationId xmlns:a16="http://schemas.microsoft.com/office/drawing/2014/main" id="{DEB1DC82-476C-001C-3CBF-A8E84E4367B0}"/>
              </a:ext>
            </a:extLst>
          </p:cNvPr>
          <p:cNvPicPr>
            <a:picLocks noChangeAspect="1"/>
          </p:cNvPicPr>
          <p:nvPr userDrawn="1"/>
        </p:nvPicPr>
        <p:blipFill>
          <a:blip r:embed="rId2"/>
          <a:stretch>
            <a:fillRect/>
          </a:stretch>
        </p:blipFill>
        <p:spPr>
          <a:xfrm>
            <a:off x="11281619" y="6333289"/>
            <a:ext cx="727003" cy="360000"/>
          </a:xfrm>
          <a:prstGeom prst="rect">
            <a:avLst/>
          </a:prstGeom>
        </p:spPr>
      </p:pic>
    </p:spTree>
    <p:extLst>
      <p:ext uri="{BB962C8B-B14F-4D97-AF65-F5344CB8AC3E}">
        <p14:creationId xmlns:p14="http://schemas.microsoft.com/office/powerpoint/2010/main" val="2839864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9_Custom Layout">
    <p:bg>
      <p:bgPr>
        <a:solidFill>
          <a:schemeClr val="tx1"/>
        </a:solidFill>
        <a:effectLst/>
      </p:bgPr>
    </p:bg>
    <p:spTree>
      <p:nvGrpSpPr>
        <p:cNvPr id="1" name=""/>
        <p:cNvGrpSpPr/>
        <p:nvPr/>
      </p:nvGrpSpPr>
      <p:grpSpPr>
        <a:xfrm>
          <a:off x="0" y="0"/>
          <a:ext cx="0" cy="0"/>
          <a:chOff x="0" y="0"/>
          <a:chExt cx="0" cy="0"/>
        </a:xfrm>
      </p:grpSpPr>
      <p:sp>
        <p:nvSpPr>
          <p:cNvPr id="17" name="Title">
            <a:extLst>
              <a:ext uri="{FF2B5EF4-FFF2-40B4-BE49-F238E27FC236}">
                <a16:creationId xmlns:a16="http://schemas.microsoft.com/office/drawing/2014/main" id="{80FA1A0F-802C-3946-AE9F-3D487D59FAEE}"/>
              </a:ext>
            </a:extLst>
          </p:cNvPr>
          <p:cNvSpPr txBox="1">
            <a:spLocks/>
          </p:cNvSpPr>
          <p:nvPr userDrawn="1"/>
        </p:nvSpPr>
        <p:spPr bwMode="gray">
          <a:xfrm>
            <a:off x="781985" y="722181"/>
            <a:ext cx="8632453" cy="478013"/>
          </a:xfrm>
          <a:prstGeom prst="rect">
            <a:avLst/>
          </a:prstGeom>
        </p:spPr>
        <p:txBody>
          <a:bodyPr vert="horz" wrap="square" lIns="0" tIns="0" rIns="0" bIns="0" rtlCol="0" anchor="t" anchorCtr="0">
            <a:no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sz="2399" dirty="0">
                <a:solidFill>
                  <a:schemeClr val="tx2"/>
                </a:solidFill>
                <a:latin typeface="72" panose="020B0503030000000003" pitchFamily="34" charset="0"/>
                <a:cs typeface="72" panose="020B0503030000000003" pitchFamily="34" charset="0"/>
              </a:rPr>
              <a:t>Additional Information</a:t>
            </a:r>
          </a:p>
        </p:txBody>
      </p:sp>
      <p:sp>
        <p:nvSpPr>
          <p:cNvPr id="18" name="Text Placeholder 6">
            <a:extLst>
              <a:ext uri="{FF2B5EF4-FFF2-40B4-BE49-F238E27FC236}">
                <a16:creationId xmlns:a16="http://schemas.microsoft.com/office/drawing/2014/main" id="{88423DB4-7755-BA4D-AB2A-499670384F90}"/>
              </a:ext>
            </a:extLst>
          </p:cNvPr>
          <p:cNvSpPr>
            <a:spLocks noGrp="1"/>
          </p:cNvSpPr>
          <p:nvPr>
            <p:ph type="body" sz="quarter" idx="24" hasCustomPrompt="1"/>
          </p:nvPr>
        </p:nvSpPr>
        <p:spPr>
          <a:xfrm>
            <a:off x="781985" y="1436913"/>
            <a:ext cx="9630565" cy="4454435"/>
          </a:xfrm>
        </p:spPr>
        <p:txBody>
          <a:bodyPr>
            <a:normAutofit/>
          </a:bodyPr>
          <a:lstStyle>
            <a:lvl1pPr>
              <a:defRPr sz="1200" b="0">
                <a:solidFill>
                  <a:schemeClr val="tx1"/>
                </a:solidFill>
                <a:latin typeface="72" panose="020B0503030000000003" pitchFamily="34" charset="0"/>
                <a:cs typeface="72" panose="020B0503030000000003" pitchFamily="34" charset="0"/>
              </a:defRPr>
            </a:lvl1pPr>
            <a:lvl5pPr>
              <a:defRPr/>
            </a:lvl5pPr>
          </a:lstStyle>
          <a:p>
            <a:r>
              <a:rPr lang="en-US" b="0" u="none" dirty="0"/>
              <a:t>Insert any unique use cases, projects, expansions and/or additional ROIs that you wish to highlight.</a:t>
            </a:r>
            <a:endParaRPr lang="en-SG" b="0" u="none" dirty="0"/>
          </a:p>
        </p:txBody>
      </p:sp>
      <p:pic>
        <p:nvPicPr>
          <p:cNvPr id="2" name="LogoWhite-Dynamic" descr="{&quot;templafy&quot;:{&quot;id&quot;:&quot;f311321f-6dec-468e-bf1d-41970cf5b78d&quot;}}">
            <a:extLst>
              <a:ext uri="{FF2B5EF4-FFF2-40B4-BE49-F238E27FC236}">
                <a16:creationId xmlns:a16="http://schemas.microsoft.com/office/drawing/2014/main" id="{DEB1DC82-476C-001C-3CBF-A8E84E4367B0}"/>
              </a:ext>
            </a:extLst>
          </p:cNvPr>
          <p:cNvPicPr>
            <a:picLocks noChangeAspect="1"/>
          </p:cNvPicPr>
          <p:nvPr userDrawn="1"/>
        </p:nvPicPr>
        <p:blipFill>
          <a:blip r:embed="rId2"/>
          <a:stretch>
            <a:fillRect/>
          </a:stretch>
        </p:blipFill>
        <p:spPr>
          <a:xfrm>
            <a:off x="11281619" y="6333289"/>
            <a:ext cx="727003" cy="360000"/>
          </a:xfrm>
          <a:prstGeom prst="rect">
            <a:avLst/>
          </a:prstGeom>
        </p:spPr>
      </p:pic>
    </p:spTree>
    <p:extLst>
      <p:ext uri="{BB962C8B-B14F-4D97-AF65-F5344CB8AC3E}">
        <p14:creationId xmlns:p14="http://schemas.microsoft.com/office/powerpoint/2010/main" val="13161444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0_Custom Layout">
    <p:bg>
      <p:bgPr>
        <a:solidFill>
          <a:schemeClr val="tx1"/>
        </a:solidFill>
        <a:effectLst/>
      </p:bgPr>
    </p:bg>
    <p:spTree>
      <p:nvGrpSpPr>
        <p:cNvPr id="1" name=""/>
        <p:cNvGrpSpPr/>
        <p:nvPr/>
      </p:nvGrpSpPr>
      <p:grpSpPr>
        <a:xfrm>
          <a:off x="0" y="0"/>
          <a:ext cx="0" cy="0"/>
          <a:chOff x="0" y="0"/>
          <a:chExt cx="0" cy="0"/>
        </a:xfrm>
      </p:grpSpPr>
      <p:sp>
        <p:nvSpPr>
          <p:cNvPr id="17" name="Title">
            <a:extLst>
              <a:ext uri="{FF2B5EF4-FFF2-40B4-BE49-F238E27FC236}">
                <a16:creationId xmlns:a16="http://schemas.microsoft.com/office/drawing/2014/main" id="{80FA1A0F-802C-3946-AE9F-3D487D59FAEE}"/>
              </a:ext>
            </a:extLst>
          </p:cNvPr>
          <p:cNvSpPr txBox="1">
            <a:spLocks/>
          </p:cNvSpPr>
          <p:nvPr userDrawn="1"/>
        </p:nvSpPr>
        <p:spPr bwMode="gray">
          <a:xfrm>
            <a:off x="781985" y="722181"/>
            <a:ext cx="8632453" cy="478013"/>
          </a:xfrm>
          <a:prstGeom prst="rect">
            <a:avLst/>
          </a:prstGeom>
        </p:spPr>
        <p:txBody>
          <a:bodyPr vert="horz" wrap="square" lIns="0" tIns="0" rIns="0" bIns="0" rtlCol="0" anchor="t" anchorCtr="0">
            <a:no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endParaRPr lang="en-US" sz="2399" dirty="0">
              <a:solidFill>
                <a:schemeClr val="tx2"/>
              </a:solidFill>
              <a:latin typeface="72" panose="020B0503030000000003" pitchFamily="34" charset="0"/>
              <a:cs typeface="72" panose="020B0503030000000003" pitchFamily="34" charset="0"/>
            </a:endParaRPr>
          </a:p>
        </p:txBody>
      </p:sp>
      <p:sp>
        <p:nvSpPr>
          <p:cNvPr id="18" name="Text Placeholder 6">
            <a:extLst>
              <a:ext uri="{FF2B5EF4-FFF2-40B4-BE49-F238E27FC236}">
                <a16:creationId xmlns:a16="http://schemas.microsoft.com/office/drawing/2014/main" id="{88423DB4-7755-BA4D-AB2A-499670384F90}"/>
              </a:ext>
            </a:extLst>
          </p:cNvPr>
          <p:cNvSpPr>
            <a:spLocks noGrp="1"/>
          </p:cNvSpPr>
          <p:nvPr>
            <p:ph type="body" sz="quarter" idx="24" hasCustomPrompt="1"/>
          </p:nvPr>
        </p:nvSpPr>
        <p:spPr>
          <a:xfrm>
            <a:off x="781985" y="1436913"/>
            <a:ext cx="9630565" cy="4454435"/>
          </a:xfrm>
        </p:spPr>
        <p:txBody>
          <a:bodyPr>
            <a:normAutofit/>
          </a:bodyPr>
          <a:lstStyle>
            <a:lvl1pPr>
              <a:defRPr sz="1200" b="0">
                <a:solidFill>
                  <a:schemeClr val="tx1"/>
                </a:solidFill>
                <a:latin typeface="72" panose="020B0503030000000003" pitchFamily="34" charset="0"/>
                <a:cs typeface="72" panose="020B0503030000000003" pitchFamily="34" charset="0"/>
              </a:defRPr>
            </a:lvl1pPr>
            <a:lvl5pPr>
              <a:defRPr/>
            </a:lvl5pPr>
          </a:lstStyle>
          <a:p>
            <a:r>
              <a:rPr lang="en-US" b="0" u="none" dirty="0"/>
              <a:t>.</a:t>
            </a:r>
            <a:endParaRPr lang="en-SG" b="0" u="none" dirty="0"/>
          </a:p>
        </p:txBody>
      </p:sp>
      <p:pic>
        <p:nvPicPr>
          <p:cNvPr id="2" name="LogoWhite-Dynamic" descr="{&quot;templafy&quot;:{&quot;id&quot;:&quot;f311321f-6dec-468e-bf1d-41970cf5b78d&quot;}}">
            <a:extLst>
              <a:ext uri="{FF2B5EF4-FFF2-40B4-BE49-F238E27FC236}">
                <a16:creationId xmlns:a16="http://schemas.microsoft.com/office/drawing/2014/main" id="{DEB1DC82-476C-001C-3CBF-A8E84E4367B0}"/>
              </a:ext>
            </a:extLst>
          </p:cNvPr>
          <p:cNvPicPr>
            <a:picLocks noChangeAspect="1"/>
          </p:cNvPicPr>
          <p:nvPr userDrawn="1"/>
        </p:nvPicPr>
        <p:blipFill>
          <a:blip r:embed="rId2"/>
          <a:stretch>
            <a:fillRect/>
          </a:stretch>
        </p:blipFill>
        <p:spPr>
          <a:xfrm>
            <a:off x="11281619" y="6333289"/>
            <a:ext cx="727003" cy="360000"/>
          </a:xfrm>
          <a:prstGeom prst="rect">
            <a:avLst/>
          </a:prstGeom>
        </p:spPr>
      </p:pic>
      <p:sp>
        <p:nvSpPr>
          <p:cNvPr id="3" name="Title">
            <a:extLst>
              <a:ext uri="{FF2B5EF4-FFF2-40B4-BE49-F238E27FC236}">
                <a16:creationId xmlns:a16="http://schemas.microsoft.com/office/drawing/2014/main" id="{B108EA69-420F-D852-C66A-E654B2759074}"/>
              </a:ext>
            </a:extLst>
          </p:cNvPr>
          <p:cNvSpPr txBox="1">
            <a:spLocks/>
          </p:cNvSpPr>
          <p:nvPr userDrawn="1"/>
        </p:nvSpPr>
        <p:spPr bwMode="gray">
          <a:xfrm>
            <a:off x="934385" y="874581"/>
            <a:ext cx="8632453" cy="478013"/>
          </a:xfrm>
          <a:prstGeom prst="rect">
            <a:avLst/>
          </a:prstGeom>
        </p:spPr>
        <p:txBody>
          <a:bodyPr vert="horz" wrap="square" lIns="0" tIns="0" rIns="0" bIns="0" rtlCol="0" anchor="t" anchorCtr="0">
            <a:no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endParaRPr lang="en-US" sz="2399" dirty="0">
              <a:solidFill>
                <a:schemeClr val="tx2"/>
              </a:solidFill>
              <a:latin typeface="72" panose="020B0503030000000003" pitchFamily="34" charset="0"/>
              <a:cs typeface="72" panose="020B0503030000000003" pitchFamily="34" charset="0"/>
            </a:endParaRPr>
          </a:p>
        </p:txBody>
      </p:sp>
    </p:spTree>
    <p:extLst>
      <p:ext uri="{BB962C8B-B14F-4D97-AF65-F5344CB8AC3E}">
        <p14:creationId xmlns:p14="http://schemas.microsoft.com/office/powerpoint/2010/main" val="1143835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_Blue cover with anvil">
    <p:bg>
      <p:bgRef idx="1001">
        <a:schemeClr val="bg1"/>
      </p:bgRef>
    </p:bg>
    <p:spTree>
      <p:nvGrpSpPr>
        <p:cNvPr id="1" name=""/>
        <p:cNvGrpSpPr/>
        <p:nvPr/>
      </p:nvGrpSpPr>
      <p:grpSpPr>
        <a:xfrm>
          <a:off x="0" y="0"/>
          <a:ext cx="0" cy="0"/>
          <a:chOff x="0" y="0"/>
          <a:chExt cx="0" cy="0"/>
        </a:xfrm>
      </p:grpSpPr>
      <p:sp>
        <p:nvSpPr>
          <p:cNvPr id="7" name="background" descr="preencoded.png">
            <a:extLst>
              <a:ext uri="{FF2B5EF4-FFF2-40B4-BE49-F238E27FC236}">
                <a16:creationId xmlns:a16="http://schemas.microsoft.com/office/drawing/2014/main" id="{5F3BB899-74C3-EBF7-C191-EC2863B8F536}"/>
              </a:ext>
            </a:extLst>
          </p:cNvPr>
          <p:cNvSpPr/>
          <p:nvPr userDrawn="1"/>
        </p:nvSpPr>
        <p:spPr>
          <a:xfrm>
            <a:off x="0" y="0"/>
            <a:ext cx="12192000" cy="6858000"/>
          </a:xfrm>
          <a:custGeom>
            <a:avLst/>
            <a:gdLst>
              <a:gd name="connsiteX0" fmla="*/ 0 w 12195175"/>
              <a:gd name="connsiteY0" fmla="*/ 0 h 6858000"/>
              <a:gd name="connsiteX1" fmla="*/ 12195175 w 12195175"/>
              <a:gd name="connsiteY1" fmla="*/ 0 h 6858000"/>
              <a:gd name="connsiteX2" fmla="*/ 12195175 w 12195175"/>
              <a:gd name="connsiteY2" fmla="*/ 6858000 h 6858000"/>
              <a:gd name="connsiteX3" fmla="*/ 0 w 1219517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5175" h="6858000">
                <a:moveTo>
                  <a:pt x="0" y="0"/>
                </a:moveTo>
                <a:lnTo>
                  <a:pt x="12195175" y="0"/>
                </a:lnTo>
                <a:lnTo>
                  <a:pt x="12195175" y="6858000"/>
                </a:lnTo>
                <a:lnTo>
                  <a:pt x="0" y="6858000"/>
                </a:lnTo>
                <a:close/>
              </a:path>
            </a:pathLst>
          </a:custGeom>
          <a:solidFill>
            <a:srgbClr val="1B90FF"/>
          </a:solidFill>
          <a:ln w="11289" cap="flat">
            <a:noFill/>
            <a:prstDash val="solid"/>
            <a:miter/>
          </a:ln>
        </p:spPr>
        <p:txBody>
          <a:bodyPr rtlCol="0" anchor="ctr"/>
          <a:lstStyle/>
          <a:p>
            <a:endParaRPr lang="en-US" sz="1799"/>
          </a:p>
        </p:txBody>
      </p:sp>
      <p:sp>
        <p:nvSpPr>
          <p:cNvPr id="8" name="Anvil" descr="preencoded.png">
            <a:extLst>
              <a:ext uri="{FF2B5EF4-FFF2-40B4-BE49-F238E27FC236}">
                <a16:creationId xmlns:a16="http://schemas.microsoft.com/office/drawing/2014/main" id="{39A9B643-3B5A-F0D7-C3BF-3A81DE80FEB6}"/>
              </a:ext>
            </a:extLst>
          </p:cNvPr>
          <p:cNvSpPr/>
          <p:nvPr userDrawn="1"/>
        </p:nvSpPr>
        <p:spPr>
          <a:xfrm>
            <a:off x="1077894" y="1504079"/>
            <a:ext cx="6760288" cy="3333180"/>
          </a:xfrm>
          <a:custGeom>
            <a:avLst/>
            <a:gdLst>
              <a:gd name="connsiteX0" fmla="*/ 0 w 6762048"/>
              <a:gd name="connsiteY0" fmla="*/ 0 h 3333180"/>
              <a:gd name="connsiteX1" fmla="*/ 0 w 6762048"/>
              <a:gd name="connsiteY1" fmla="*/ 3333180 h 3333180"/>
              <a:gd name="connsiteX2" fmla="*/ 3436452 w 6762048"/>
              <a:gd name="connsiteY2" fmla="*/ 3333180 h 3333180"/>
              <a:gd name="connsiteX3" fmla="*/ 6762048 w 6762048"/>
              <a:gd name="connsiteY3" fmla="*/ 0 h 3333180"/>
              <a:gd name="connsiteX4" fmla="*/ 0 w 6762048"/>
              <a:gd name="connsiteY4" fmla="*/ 0 h 33331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2048" h="3333180">
                <a:moveTo>
                  <a:pt x="0" y="0"/>
                </a:moveTo>
                <a:lnTo>
                  <a:pt x="0" y="3333180"/>
                </a:lnTo>
                <a:lnTo>
                  <a:pt x="3436452" y="3333180"/>
                </a:lnTo>
                <a:lnTo>
                  <a:pt x="6762048" y="0"/>
                </a:lnTo>
                <a:lnTo>
                  <a:pt x="0" y="0"/>
                </a:lnTo>
                <a:close/>
              </a:path>
            </a:pathLst>
          </a:custGeom>
          <a:solidFill>
            <a:srgbClr val="002A86"/>
          </a:solidFill>
          <a:ln w="9264" cap="flat">
            <a:noFill/>
            <a:prstDash val="solid"/>
            <a:miter/>
          </a:ln>
        </p:spPr>
        <p:txBody>
          <a:bodyPr rtlCol="0" anchor="ctr"/>
          <a:lstStyle/>
          <a:p>
            <a:endParaRPr lang="en-US" sz="1799"/>
          </a:p>
        </p:txBody>
      </p:sp>
      <p:pic>
        <p:nvPicPr>
          <p:cNvPr id="1135688672" name="LogoWhite-Dynamic" descr="{&quot;templafy&quot;:{&quot;id&quot;:&quot;468cc11e-ebc9-42f4-be65-89cdfb44a347&quot;}}"/>
          <p:cNvPicPr>
            <a:picLocks noChangeAspect="1"/>
          </p:cNvPicPr>
          <p:nvPr/>
        </p:nvPicPr>
        <p:blipFill>
          <a:blip r:embed="rId2"/>
          <a:stretch>
            <a:fillRect/>
          </a:stretch>
        </p:blipFill>
        <p:spPr>
          <a:xfrm>
            <a:off x="287931" y="360000"/>
            <a:ext cx="727003" cy="360000"/>
          </a:xfrm>
          <a:prstGeom prst="rect">
            <a:avLst/>
          </a:prstGeom>
        </p:spPr>
      </p:pic>
    </p:spTree>
    <p:extLst>
      <p:ext uri="{BB962C8B-B14F-4D97-AF65-F5344CB8AC3E}">
        <p14:creationId xmlns:p14="http://schemas.microsoft.com/office/powerpoint/2010/main" val="212566310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181">
          <p15:clr>
            <a:srgbClr val="FBAE40"/>
          </p15:clr>
        </p15:guide>
        <p15:guide id="2" orient="horz" pos="1704">
          <p15:clr>
            <a:srgbClr val="FBAE40"/>
          </p15:clr>
        </p15:guide>
        <p15:guide id="3" orient="horz" pos="2688">
          <p15:clr>
            <a:srgbClr val="FBAE40"/>
          </p15:clr>
        </p15:guide>
        <p15:guide id="4" orient="horz" pos="2334">
          <p15:clr>
            <a:srgbClr val="FBAE40"/>
          </p15:clr>
        </p15:guide>
        <p15:guide id="5" orient="horz" pos="2960">
          <p15:clr>
            <a:srgbClr val="FBAE40"/>
          </p15:clr>
        </p15:guide>
        <p15:guide id="7" orient="horz" pos="4144">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8_Custom Layout">
    <p:bg>
      <p:bgPr>
        <a:solidFill>
          <a:schemeClr val="tx1"/>
        </a:solidFill>
        <a:effectLst/>
      </p:bgPr>
    </p:bg>
    <p:spTree>
      <p:nvGrpSpPr>
        <p:cNvPr id="1" name=""/>
        <p:cNvGrpSpPr/>
        <p:nvPr/>
      </p:nvGrpSpPr>
      <p:grpSpPr>
        <a:xfrm>
          <a:off x="0" y="0"/>
          <a:ext cx="0" cy="0"/>
          <a:chOff x="0" y="0"/>
          <a:chExt cx="0" cy="0"/>
        </a:xfrm>
      </p:grpSpPr>
      <p:pic>
        <p:nvPicPr>
          <p:cNvPr id="2" name="LogoWhite-Dynamic" descr="{&quot;templafy&quot;:{&quot;id&quot;:&quot;f311321f-6dec-468e-bf1d-41970cf5b78d&quot;}}">
            <a:extLst>
              <a:ext uri="{FF2B5EF4-FFF2-40B4-BE49-F238E27FC236}">
                <a16:creationId xmlns:a16="http://schemas.microsoft.com/office/drawing/2014/main" id="{AAE68AA1-485F-F492-1924-598DB1DE1553}"/>
              </a:ext>
            </a:extLst>
          </p:cNvPr>
          <p:cNvPicPr>
            <a:picLocks noChangeAspect="1"/>
          </p:cNvPicPr>
          <p:nvPr userDrawn="1"/>
        </p:nvPicPr>
        <p:blipFill>
          <a:blip r:embed="rId2"/>
          <a:stretch>
            <a:fillRect/>
          </a:stretch>
        </p:blipFill>
        <p:spPr>
          <a:xfrm>
            <a:off x="5425226" y="3096844"/>
            <a:ext cx="1341547" cy="664312"/>
          </a:xfrm>
          <a:prstGeom prst="rect">
            <a:avLst/>
          </a:prstGeom>
        </p:spPr>
      </p:pic>
    </p:spTree>
    <p:extLst>
      <p:ext uri="{BB962C8B-B14F-4D97-AF65-F5344CB8AC3E}">
        <p14:creationId xmlns:p14="http://schemas.microsoft.com/office/powerpoint/2010/main" val="161144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Summar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AA5454-39A7-70B0-53BA-4569224517EF}"/>
              </a:ext>
            </a:extLst>
          </p:cNvPr>
          <p:cNvSpPr/>
          <p:nvPr userDrawn="1"/>
        </p:nvSpPr>
        <p:spPr>
          <a:xfrm>
            <a:off x="-1" y="4424812"/>
            <a:ext cx="12188951" cy="243318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C9945E4-B7F8-3D67-253B-185E1543C90E}"/>
              </a:ext>
            </a:extLst>
          </p:cNvPr>
          <p:cNvSpPr>
            <a:spLocks noGrp="1"/>
          </p:cNvSpPr>
          <p:nvPr>
            <p:ph type="title" hasCustomPrompt="1"/>
          </p:nvPr>
        </p:nvSpPr>
        <p:spPr>
          <a:xfrm>
            <a:off x="425483" y="367091"/>
            <a:ext cx="9595972" cy="435549"/>
          </a:xfrm>
        </p:spPr>
        <p:txBody>
          <a:bodyPr anchor="t" anchorCtr="0">
            <a:normAutofit/>
          </a:bodyPr>
          <a:lstStyle>
            <a:lvl1pPr>
              <a:defRPr sz="3000" baseline="0"/>
            </a:lvl1pPr>
          </a:lstStyle>
          <a:p>
            <a:r>
              <a:rPr lang="en-US"/>
              <a:t>Entry Title (Shorter Version of Full Title from Slide 1)</a:t>
            </a:r>
          </a:p>
        </p:txBody>
      </p:sp>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lvl1pPr>
              <a:defRPr>
                <a:solidFill>
                  <a:schemeClr val="bg1"/>
                </a:solidFill>
              </a:defRPr>
            </a:lvl1p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lvl1pPr>
              <a:defRPr>
                <a:solidFill>
                  <a:schemeClr val="bg1"/>
                </a:solidFill>
              </a:defRPr>
            </a:lvl1pPr>
          </a:lstStyle>
          <a:p>
            <a:fld id="{7ED02089-8B24-8A4C-B7B6-0E63FA0D18D0}" type="slidenum">
              <a:rPr lang="en-US" smtClean="0"/>
              <a:pPr/>
              <a:t>‹#›</a:t>
            </a:fld>
            <a:endParaRPr lang="en-US" dirty="0"/>
          </a:p>
        </p:txBody>
      </p:sp>
      <p:sp>
        <p:nvSpPr>
          <p:cNvPr id="13" name="TextBox 12">
            <a:extLst>
              <a:ext uri="{FF2B5EF4-FFF2-40B4-BE49-F238E27FC236}">
                <a16:creationId xmlns:a16="http://schemas.microsoft.com/office/drawing/2014/main" id="{A477CEBC-4FD5-3C6C-C093-057B16737F8A}"/>
              </a:ext>
            </a:extLst>
          </p:cNvPr>
          <p:cNvSpPr txBox="1"/>
          <p:nvPr userDrawn="1"/>
        </p:nvSpPr>
        <p:spPr>
          <a:xfrm>
            <a:off x="687583" y="1464342"/>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CHALLENGE:</a:t>
            </a:r>
          </a:p>
        </p:txBody>
      </p:sp>
      <p:sp>
        <p:nvSpPr>
          <p:cNvPr id="9" name="Picture Placeholder 24">
            <a:extLst>
              <a:ext uri="{FF2B5EF4-FFF2-40B4-BE49-F238E27FC236}">
                <a16:creationId xmlns:a16="http://schemas.microsoft.com/office/drawing/2014/main" id="{CF07BF82-C3D5-C82F-790B-B6405ECBD5E2}"/>
              </a:ext>
            </a:extLst>
          </p:cNvPr>
          <p:cNvSpPr>
            <a:spLocks noGrp="1"/>
          </p:cNvSpPr>
          <p:nvPr>
            <p:ph type="pic" sz="quarter" idx="14" hasCustomPrompt="1"/>
          </p:nvPr>
        </p:nvSpPr>
        <p:spPr>
          <a:xfrm>
            <a:off x="10178473" y="434504"/>
            <a:ext cx="1588044" cy="803169"/>
          </a:xfrm>
        </p:spPr>
        <p:txBody>
          <a:bodyPr anchor="ctr" anchorCtr="1">
            <a:normAutofit/>
          </a:bodyPr>
          <a:lstStyle>
            <a:lvl1pPr algn="ctr">
              <a:defRPr sz="1200"/>
            </a:lvl1pPr>
          </a:lstStyle>
          <a:p>
            <a:r>
              <a:rPr lang="en-US" dirty="0"/>
              <a:t>Participant Company Logo</a:t>
            </a:r>
          </a:p>
        </p:txBody>
      </p:sp>
      <p:sp>
        <p:nvSpPr>
          <p:cNvPr id="25" name="TextBox 24">
            <a:extLst>
              <a:ext uri="{FF2B5EF4-FFF2-40B4-BE49-F238E27FC236}">
                <a16:creationId xmlns:a16="http://schemas.microsoft.com/office/drawing/2014/main" id="{C36D1B7F-CE76-6CE9-FDB4-B5BF7C039526}"/>
              </a:ext>
            </a:extLst>
          </p:cNvPr>
          <p:cNvSpPr txBox="1"/>
          <p:nvPr userDrawn="1"/>
        </p:nvSpPr>
        <p:spPr>
          <a:xfrm>
            <a:off x="4555046" y="1464342"/>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SOLUTION:</a:t>
            </a:r>
          </a:p>
        </p:txBody>
      </p:sp>
      <p:sp>
        <p:nvSpPr>
          <p:cNvPr id="27" name="TextBox 26">
            <a:extLst>
              <a:ext uri="{FF2B5EF4-FFF2-40B4-BE49-F238E27FC236}">
                <a16:creationId xmlns:a16="http://schemas.microsoft.com/office/drawing/2014/main" id="{DBBF4C90-9E55-EC56-4FAD-904E2E32478E}"/>
              </a:ext>
            </a:extLst>
          </p:cNvPr>
          <p:cNvSpPr txBox="1"/>
          <p:nvPr userDrawn="1"/>
        </p:nvSpPr>
        <p:spPr>
          <a:xfrm>
            <a:off x="8415014" y="1464342"/>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OUTCOME:</a:t>
            </a:r>
          </a:p>
        </p:txBody>
      </p:sp>
      <p:sp>
        <p:nvSpPr>
          <p:cNvPr id="28" name="Text Placeholder 18">
            <a:extLst>
              <a:ext uri="{FF2B5EF4-FFF2-40B4-BE49-F238E27FC236}">
                <a16:creationId xmlns:a16="http://schemas.microsoft.com/office/drawing/2014/main" id="{6672C54C-D4AF-DAD4-9694-686E1C22076A}"/>
              </a:ext>
            </a:extLst>
          </p:cNvPr>
          <p:cNvSpPr>
            <a:spLocks noGrp="1"/>
          </p:cNvSpPr>
          <p:nvPr>
            <p:ph type="body" sz="quarter" idx="21" hasCustomPrompt="1"/>
          </p:nvPr>
        </p:nvSpPr>
        <p:spPr>
          <a:xfrm>
            <a:off x="727742" y="5612208"/>
            <a:ext cx="2932398" cy="876895"/>
          </a:xfrm>
        </p:spPr>
        <p:txBody>
          <a:bodyPr>
            <a:noAutofit/>
          </a:bodyPr>
          <a:lstStyle>
            <a:lvl1pPr algn="ctr">
              <a:spcBef>
                <a:spcPts val="0"/>
              </a:spcBef>
              <a:defRPr sz="1200" spc="0" baseline="0">
                <a:solidFill>
                  <a:schemeClr val="bg1"/>
                </a:solidFill>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Insert business outcome achievement, such as 20% increase in revenue.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t>(Limit 10 words)</a:t>
            </a:r>
          </a:p>
          <a:p>
            <a:pPr lvl="0"/>
            <a:endParaRPr lang="en-US"/>
          </a:p>
        </p:txBody>
      </p:sp>
      <p:sp>
        <p:nvSpPr>
          <p:cNvPr id="29" name="Text Placeholder 18">
            <a:extLst>
              <a:ext uri="{FF2B5EF4-FFF2-40B4-BE49-F238E27FC236}">
                <a16:creationId xmlns:a16="http://schemas.microsoft.com/office/drawing/2014/main" id="{A91D9B68-901D-79B2-B702-5A5104543004}"/>
              </a:ext>
            </a:extLst>
          </p:cNvPr>
          <p:cNvSpPr>
            <a:spLocks noGrp="1"/>
          </p:cNvSpPr>
          <p:nvPr>
            <p:ph type="body" sz="quarter" idx="22" hasCustomPrompt="1"/>
          </p:nvPr>
        </p:nvSpPr>
        <p:spPr>
          <a:xfrm>
            <a:off x="4575842" y="5612208"/>
            <a:ext cx="2932398" cy="876895"/>
          </a:xfrm>
        </p:spPr>
        <p:txBody>
          <a:bodyPr>
            <a:noAutofit/>
          </a:bodyPr>
          <a:lstStyle>
            <a:lvl1pPr algn="ctr">
              <a:spcBef>
                <a:spcPts val="0"/>
              </a:spcBef>
              <a:defRPr sz="1200" spc="0" baseline="0">
                <a:solidFill>
                  <a:schemeClr val="bg1"/>
                </a:solidFill>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Insert business outcome achievement, such as 4X increase in productivity.</a:t>
            </a:r>
          </a:p>
          <a:p>
            <a:pPr lvl="0"/>
            <a:r>
              <a:rPr lang="en-US"/>
              <a:t>(Limit to 10 words)</a:t>
            </a:r>
          </a:p>
        </p:txBody>
      </p:sp>
      <p:sp>
        <p:nvSpPr>
          <p:cNvPr id="30" name="Text Placeholder 18">
            <a:extLst>
              <a:ext uri="{FF2B5EF4-FFF2-40B4-BE49-F238E27FC236}">
                <a16:creationId xmlns:a16="http://schemas.microsoft.com/office/drawing/2014/main" id="{9CA3A40F-0496-782A-B2E5-37800443D92B}"/>
              </a:ext>
            </a:extLst>
          </p:cNvPr>
          <p:cNvSpPr>
            <a:spLocks noGrp="1"/>
          </p:cNvSpPr>
          <p:nvPr>
            <p:ph type="body" sz="quarter" idx="23" hasCustomPrompt="1"/>
          </p:nvPr>
        </p:nvSpPr>
        <p:spPr>
          <a:xfrm>
            <a:off x="8429385" y="5612208"/>
            <a:ext cx="2932398" cy="876895"/>
          </a:xfrm>
        </p:spPr>
        <p:txBody>
          <a:bodyPr>
            <a:noAutofit/>
          </a:bodyPr>
          <a:lstStyle>
            <a:lvl1pPr algn="ctr">
              <a:spcBef>
                <a:spcPts val="0"/>
              </a:spcBef>
              <a:defRPr sz="1200" spc="0" baseline="0">
                <a:solidFill>
                  <a:schemeClr val="bg1"/>
                </a:solidFill>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Insert business outcome achievement, such as 20% increase in order fulfillment. (Limit to 10 words)</a:t>
            </a:r>
          </a:p>
        </p:txBody>
      </p:sp>
      <p:pic>
        <p:nvPicPr>
          <p:cNvPr id="32" name="Picture 31" descr="A blue gear with a black background&#10;&#10;Description automatically generated">
            <a:extLst>
              <a:ext uri="{FF2B5EF4-FFF2-40B4-BE49-F238E27FC236}">
                <a16:creationId xmlns:a16="http://schemas.microsoft.com/office/drawing/2014/main" id="{7D443D83-AB52-4A9B-BE61-D8BC08BBB3C0}"/>
              </a:ext>
            </a:extLst>
          </p:cNvPr>
          <p:cNvPicPr>
            <a:picLocks noChangeAspect="1"/>
          </p:cNvPicPr>
          <p:nvPr userDrawn="1"/>
        </p:nvPicPr>
        <p:blipFill>
          <a:blip r:embed="rId2"/>
          <a:stretch>
            <a:fillRect/>
          </a:stretch>
        </p:blipFill>
        <p:spPr>
          <a:xfrm>
            <a:off x="406119" y="1430796"/>
            <a:ext cx="220980" cy="220980"/>
          </a:xfrm>
          <a:prstGeom prst="rect">
            <a:avLst/>
          </a:prstGeom>
        </p:spPr>
      </p:pic>
      <p:pic>
        <p:nvPicPr>
          <p:cNvPr id="34" name="Picture 33" descr="A blue dart in a circle&#10;&#10;Description automatically generated">
            <a:extLst>
              <a:ext uri="{FF2B5EF4-FFF2-40B4-BE49-F238E27FC236}">
                <a16:creationId xmlns:a16="http://schemas.microsoft.com/office/drawing/2014/main" id="{D6C3E9D9-78B7-986C-D3B9-7B5716DBBC58}"/>
              </a:ext>
            </a:extLst>
          </p:cNvPr>
          <p:cNvPicPr>
            <a:picLocks noChangeAspect="1"/>
          </p:cNvPicPr>
          <p:nvPr userDrawn="1"/>
        </p:nvPicPr>
        <p:blipFill>
          <a:blip r:embed="rId3"/>
          <a:stretch>
            <a:fillRect/>
          </a:stretch>
        </p:blipFill>
        <p:spPr>
          <a:xfrm>
            <a:off x="4267232" y="1430796"/>
            <a:ext cx="220980" cy="220980"/>
          </a:xfrm>
          <a:prstGeom prst="rect">
            <a:avLst/>
          </a:prstGeom>
        </p:spPr>
      </p:pic>
      <p:pic>
        <p:nvPicPr>
          <p:cNvPr id="36" name="Picture 35" descr="Blue ticks and lines on a black background&#10;&#10;Description automatically generated">
            <a:extLst>
              <a:ext uri="{FF2B5EF4-FFF2-40B4-BE49-F238E27FC236}">
                <a16:creationId xmlns:a16="http://schemas.microsoft.com/office/drawing/2014/main" id="{154E71C1-2380-DE41-4657-E4A33519A611}"/>
              </a:ext>
            </a:extLst>
          </p:cNvPr>
          <p:cNvPicPr>
            <a:picLocks noChangeAspect="1"/>
          </p:cNvPicPr>
          <p:nvPr userDrawn="1"/>
        </p:nvPicPr>
        <p:blipFill>
          <a:blip r:embed="rId4"/>
          <a:stretch>
            <a:fillRect/>
          </a:stretch>
        </p:blipFill>
        <p:spPr>
          <a:xfrm>
            <a:off x="8111250" y="1430796"/>
            <a:ext cx="220980" cy="220980"/>
          </a:xfrm>
          <a:prstGeom prst="rect">
            <a:avLst/>
          </a:prstGeom>
        </p:spPr>
      </p:pic>
      <p:sp>
        <p:nvSpPr>
          <p:cNvPr id="38" name="Text Placeholder 37">
            <a:extLst>
              <a:ext uri="{FF2B5EF4-FFF2-40B4-BE49-F238E27FC236}">
                <a16:creationId xmlns:a16="http://schemas.microsoft.com/office/drawing/2014/main" id="{8F31616D-53D4-3055-B85D-169C1E7AB1B0}"/>
              </a:ext>
            </a:extLst>
          </p:cNvPr>
          <p:cNvSpPr>
            <a:spLocks noGrp="1"/>
          </p:cNvSpPr>
          <p:nvPr>
            <p:ph type="body" sz="quarter" idx="24" hasCustomPrompt="1"/>
          </p:nvPr>
        </p:nvSpPr>
        <p:spPr>
          <a:xfrm>
            <a:off x="727742" y="4915514"/>
            <a:ext cx="2932398" cy="573088"/>
          </a:xfrm>
        </p:spPr>
        <p:txBody>
          <a:bodyPr anchor="ctr" anchorCtr="0">
            <a:noAutofit/>
          </a:bodyPr>
          <a:lstStyle>
            <a:lvl1pPr algn="ctr">
              <a:defRPr sz="5800" b="1" spc="40" baseline="0">
                <a:solidFill>
                  <a:schemeClr val="bg1"/>
                </a:solidFill>
                <a:latin typeface="+mj-lt"/>
              </a:defRPr>
            </a:lvl1pPr>
          </a:lstStyle>
          <a:p>
            <a:pPr lvl="0"/>
            <a:r>
              <a:rPr lang="en-US"/>
              <a:t>XX%</a:t>
            </a:r>
          </a:p>
        </p:txBody>
      </p:sp>
      <p:sp>
        <p:nvSpPr>
          <p:cNvPr id="41" name="Text Placeholder 18">
            <a:extLst>
              <a:ext uri="{FF2B5EF4-FFF2-40B4-BE49-F238E27FC236}">
                <a16:creationId xmlns:a16="http://schemas.microsoft.com/office/drawing/2014/main" id="{411427B0-D2AC-38F9-E212-D03C8F1BC449}"/>
              </a:ext>
            </a:extLst>
          </p:cNvPr>
          <p:cNvSpPr>
            <a:spLocks noGrp="1"/>
          </p:cNvSpPr>
          <p:nvPr>
            <p:ph type="body" sz="quarter" idx="27" hasCustomPrompt="1"/>
          </p:nvPr>
        </p:nvSpPr>
        <p:spPr>
          <a:xfrm>
            <a:off x="425483" y="780440"/>
            <a:ext cx="7518773" cy="426244"/>
          </a:xfrm>
        </p:spPr>
        <p:txBody>
          <a:bodyPr>
            <a:noAutofit/>
          </a:bodyPr>
          <a:lstStyle>
            <a:lvl1pPr>
              <a:spcBef>
                <a:spcPts val="0"/>
              </a:spcBef>
              <a:defRPr sz="2200" spc="0" baseline="0">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Enter Participant’s Company Name</a:t>
            </a:r>
          </a:p>
        </p:txBody>
      </p:sp>
      <p:sp>
        <p:nvSpPr>
          <p:cNvPr id="14" name="Text Placeholder 37">
            <a:extLst>
              <a:ext uri="{FF2B5EF4-FFF2-40B4-BE49-F238E27FC236}">
                <a16:creationId xmlns:a16="http://schemas.microsoft.com/office/drawing/2014/main" id="{0CAD298E-49EA-259B-E712-B04422DF8C69}"/>
              </a:ext>
            </a:extLst>
          </p:cNvPr>
          <p:cNvSpPr>
            <a:spLocks noGrp="1"/>
          </p:cNvSpPr>
          <p:nvPr>
            <p:ph type="body" sz="quarter" idx="28" hasCustomPrompt="1"/>
          </p:nvPr>
        </p:nvSpPr>
        <p:spPr>
          <a:xfrm>
            <a:off x="4575842" y="4915514"/>
            <a:ext cx="2932398" cy="573088"/>
          </a:xfrm>
        </p:spPr>
        <p:txBody>
          <a:bodyPr anchor="ctr" anchorCtr="0">
            <a:noAutofit/>
          </a:bodyPr>
          <a:lstStyle>
            <a:lvl1pPr algn="ctr">
              <a:defRPr sz="5800" b="1" spc="40" baseline="0">
                <a:solidFill>
                  <a:schemeClr val="bg1"/>
                </a:solidFill>
                <a:latin typeface="+mj-lt"/>
              </a:defRPr>
            </a:lvl1pPr>
          </a:lstStyle>
          <a:p>
            <a:pPr lvl="0"/>
            <a:r>
              <a:rPr lang="en-US"/>
              <a:t>0X</a:t>
            </a:r>
          </a:p>
        </p:txBody>
      </p:sp>
      <p:sp>
        <p:nvSpPr>
          <p:cNvPr id="15" name="Text Placeholder 37">
            <a:extLst>
              <a:ext uri="{FF2B5EF4-FFF2-40B4-BE49-F238E27FC236}">
                <a16:creationId xmlns:a16="http://schemas.microsoft.com/office/drawing/2014/main" id="{5AB08876-639E-A924-65DD-D69ACB6A2386}"/>
              </a:ext>
            </a:extLst>
          </p:cNvPr>
          <p:cNvSpPr>
            <a:spLocks noGrp="1"/>
          </p:cNvSpPr>
          <p:nvPr>
            <p:ph type="body" sz="quarter" idx="29" hasCustomPrompt="1"/>
          </p:nvPr>
        </p:nvSpPr>
        <p:spPr>
          <a:xfrm>
            <a:off x="8429385" y="4915514"/>
            <a:ext cx="2932398" cy="573088"/>
          </a:xfrm>
        </p:spPr>
        <p:txBody>
          <a:bodyPr anchor="ctr" anchorCtr="0">
            <a:noAutofit/>
          </a:bodyPr>
          <a:lstStyle>
            <a:lvl1pPr algn="ctr">
              <a:defRPr sz="5800" b="1" spc="40" baseline="0">
                <a:solidFill>
                  <a:schemeClr val="bg1"/>
                </a:solidFill>
                <a:latin typeface="+mj-lt"/>
              </a:defRPr>
            </a:lvl1pPr>
          </a:lstStyle>
          <a:p>
            <a:pPr lvl="0"/>
            <a:r>
              <a:rPr lang="en-US"/>
              <a:t>XX%</a:t>
            </a:r>
          </a:p>
        </p:txBody>
      </p:sp>
      <p:sp>
        <p:nvSpPr>
          <p:cNvPr id="10" name="Text Placeholder 18">
            <a:extLst>
              <a:ext uri="{FF2B5EF4-FFF2-40B4-BE49-F238E27FC236}">
                <a16:creationId xmlns:a16="http://schemas.microsoft.com/office/drawing/2014/main" id="{C51C1CAF-A568-3E45-BEFB-D14090816679}"/>
              </a:ext>
            </a:extLst>
          </p:cNvPr>
          <p:cNvSpPr>
            <a:spLocks noGrp="1"/>
          </p:cNvSpPr>
          <p:nvPr>
            <p:ph type="body" sz="quarter" idx="32" hasCustomPrompt="1"/>
          </p:nvPr>
        </p:nvSpPr>
        <p:spPr>
          <a:xfrm>
            <a:off x="425482" y="1710192"/>
            <a:ext cx="3547078" cy="2524912"/>
          </a:xfrm>
        </p:spPr>
        <p:txBody>
          <a:bodyPr>
            <a:noAutofit/>
          </a:bodyPr>
          <a:lstStyle>
            <a:lvl1pPr>
              <a:lnSpc>
                <a:spcPct val="105000"/>
              </a:lnSpc>
              <a:spcBef>
                <a:spcPts val="800"/>
              </a:spcBef>
              <a:defRPr sz="1200" spc="0" baseline="0">
                <a:latin typeface="+mn-lt"/>
              </a:defRPr>
            </a:lvl1pPr>
            <a:lvl2pPr marL="144463" indent="-138113">
              <a:spcBef>
                <a:spcPts val="300"/>
              </a:spcBef>
              <a:tabLst/>
              <a:defRPr sz="1200">
                <a:latin typeface="+mn-lt"/>
              </a:defRPr>
            </a:lvl2pPr>
            <a:lvl3pPr marL="322263" indent="-152400">
              <a:spcBef>
                <a:spcPts val="100"/>
              </a:spcBef>
              <a:tabLst/>
              <a:defRPr sz="1200">
                <a:latin typeface="+mn-lt"/>
              </a:defRPr>
            </a:lvl3pPr>
            <a:lvl4pPr marL="485775" indent="-144463">
              <a:spcBef>
                <a:spcPts val="0"/>
              </a:spcBef>
              <a:tabLst/>
              <a:defRPr sz="1200">
                <a:latin typeface="+mn-lt"/>
              </a:defRPr>
            </a:lvl4pPr>
            <a:lvl5pPr marL="635000" indent="-134938">
              <a:spcBef>
                <a:spcPts val="0"/>
              </a:spcBef>
              <a:tabLst/>
              <a:defRPr sz="1200">
                <a:latin typeface="+mn-lt"/>
              </a:defRPr>
            </a:lvl5pPr>
            <a:lvl6pPr marL="785813" indent="-131763">
              <a:tabLst/>
              <a:defRPr sz="1200"/>
            </a:lvl6pPr>
            <a:lvl7pPr marL="946150" indent="-141288">
              <a:tabLst/>
              <a:defRPr sz="1200"/>
            </a:lvl7pPr>
          </a:lstStyle>
          <a:p>
            <a:pPr marL="0" marR="0" lvl="0" indent="0" algn="l" defTabSz="914400" rtl="0" eaLnBrk="1" fontAlgn="auto" latinLnBrk="0" hangingPunct="1">
              <a:lnSpc>
                <a:spcPct val="100000"/>
              </a:lnSpc>
              <a:spcBef>
                <a:spcPts val="800"/>
              </a:spcBef>
              <a:spcAft>
                <a:spcPts val="0"/>
              </a:spcAft>
              <a:buClrTx/>
              <a:buSzTx/>
              <a:buFontTx/>
              <a:buNone/>
              <a:tabLst/>
              <a:defRPr/>
            </a:pPr>
            <a:r>
              <a:rPr lang="en-US" dirty="0"/>
              <a:t>Enter a brief summary of the business and/or people challenges that led to the project. This can also be thought of as background. (Limit to 100 words)</a:t>
            </a:r>
          </a:p>
        </p:txBody>
      </p:sp>
      <p:sp>
        <p:nvSpPr>
          <p:cNvPr id="11" name="Text Placeholder 18">
            <a:extLst>
              <a:ext uri="{FF2B5EF4-FFF2-40B4-BE49-F238E27FC236}">
                <a16:creationId xmlns:a16="http://schemas.microsoft.com/office/drawing/2014/main" id="{416CE6B6-AB37-BAC7-B3EA-F489EDD60AD9}"/>
              </a:ext>
            </a:extLst>
          </p:cNvPr>
          <p:cNvSpPr>
            <a:spLocks noGrp="1"/>
          </p:cNvSpPr>
          <p:nvPr>
            <p:ph type="body" sz="quarter" idx="33" hasCustomPrompt="1"/>
          </p:nvPr>
        </p:nvSpPr>
        <p:spPr>
          <a:xfrm>
            <a:off x="4273582" y="1710192"/>
            <a:ext cx="3536917" cy="2524913"/>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marL="0" marR="0" lvl="0" indent="0" algn="l" defTabSz="914400" rtl="0" eaLnBrk="1" fontAlgn="auto" latinLnBrk="0" hangingPunct="1">
              <a:lnSpc>
                <a:spcPct val="100000"/>
              </a:lnSpc>
              <a:spcBef>
                <a:spcPts val="800"/>
              </a:spcBef>
              <a:spcAft>
                <a:spcPts val="0"/>
              </a:spcAft>
              <a:buClrTx/>
              <a:buSzTx/>
              <a:buFontTx/>
              <a:buNone/>
              <a:tabLst/>
              <a:defRPr/>
            </a:pPr>
            <a:r>
              <a:rPr lang="en-US" dirty="0"/>
              <a:t>Enter a brief summary of the SAP technology utilized and deployed. Use project use case details slide to describe technical and process details of the solution. (Limit to 100 words)</a:t>
            </a:r>
          </a:p>
        </p:txBody>
      </p:sp>
      <p:sp>
        <p:nvSpPr>
          <p:cNvPr id="12" name="Text Placeholder 18">
            <a:extLst>
              <a:ext uri="{FF2B5EF4-FFF2-40B4-BE49-F238E27FC236}">
                <a16:creationId xmlns:a16="http://schemas.microsoft.com/office/drawing/2014/main" id="{EC3FA612-AA20-AC60-8A91-DA887110FB8E}"/>
              </a:ext>
            </a:extLst>
          </p:cNvPr>
          <p:cNvSpPr>
            <a:spLocks noGrp="1"/>
          </p:cNvSpPr>
          <p:nvPr>
            <p:ph type="body" sz="quarter" idx="34" hasCustomPrompt="1"/>
          </p:nvPr>
        </p:nvSpPr>
        <p:spPr>
          <a:xfrm>
            <a:off x="8127125" y="1710192"/>
            <a:ext cx="3536917" cy="2524913"/>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marL="0" marR="0" lvl="0" indent="0" algn="l" defTabSz="914400" rtl="0" eaLnBrk="1" fontAlgn="auto" latinLnBrk="0" hangingPunct="1">
              <a:lnSpc>
                <a:spcPct val="100000"/>
              </a:lnSpc>
              <a:spcBef>
                <a:spcPts val="800"/>
              </a:spcBef>
              <a:spcAft>
                <a:spcPts val="0"/>
              </a:spcAft>
              <a:buClrTx/>
              <a:buSzTx/>
              <a:buFontTx/>
              <a:buNone/>
              <a:tabLst/>
              <a:defRPr/>
            </a:pPr>
            <a:r>
              <a:rPr lang="en-US" dirty="0"/>
              <a:t>Enter a brief summary of the outcome or results of the project. What is different/better now compared to before the project? (Limit to 100 words)</a:t>
            </a:r>
          </a:p>
        </p:txBody>
      </p:sp>
    </p:spTree>
    <p:extLst>
      <p:ext uri="{BB962C8B-B14F-4D97-AF65-F5344CB8AC3E}">
        <p14:creationId xmlns:p14="http://schemas.microsoft.com/office/powerpoint/2010/main" val="16645144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White cover with blue pattern">
    <p:bg>
      <p:bgRef idx="1001">
        <a:schemeClr val="bg1"/>
      </p:bgRef>
    </p:bg>
    <p:spTree>
      <p:nvGrpSpPr>
        <p:cNvPr id="1" name=""/>
        <p:cNvGrpSpPr/>
        <p:nvPr/>
      </p:nvGrpSpPr>
      <p:grpSpPr>
        <a:xfrm>
          <a:off x="0" y="0"/>
          <a:ext cx="0" cy="0"/>
          <a:chOff x="0" y="0"/>
          <a:chExt cx="0" cy="0"/>
        </a:xfrm>
      </p:grpSpPr>
      <p:sp>
        <p:nvSpPr>
          <p:cNvPr id="2" name="Background">
            <a:extLst>
              <a:ext uri="{FF2B5EF4-FFF2-40B4-BE49-F238E27FC236}">
                <a16:creationId xmlns:a16="http://schemas.microsoft.com/office/drawing/2014/main" id="{369E6551-269A-D225-4CF8-EC6D532E4902}"/>
              </a:ext>
            </a:extLst>
          </p:cNvPr>
          <p:cNvSpPr/>
          <p:nvPr userDrawn="1"/>
        </p:nvSpPr>
        <p:spPr bwMode="gray">
          <a:xfrm>
            <a:off x="0" y="0"/>
            <a:ext cx="12192000" cy="6858000"/>
          </a:xfrm>
          <a:prstGeom prst="rect">
            <a:avLst/>
          </a:prstGeom>
          <a:solidFill>
            <a:schemeClr val="bg1"/>
          </a:solidFill>
          <a:ln w="15238" cap="flat">
            <a:noFill/>
            <a:prstDash val="solid"/>
            <a:miter/>
          </a:ln>
        </p:spPr>
        <p:txBody>
          <a:bodyPr lIns="89977" tIns="71981" rIns="89977" bIns="71981" rtlCol="0" anchor="ctr"/>
          <a:lstStyle/>
          <a:p>
            <a:pPr marR="0" algn="ctr" defTabSz="914126" eaLnBrk="1" fontAlgn="base" latinLnBrk="0" hangingPunct="1">
              <a:lnSpc>
                <a:spcPct val="100000"/>
              </a:lnSpc>
              <a:spcBef>
                <a:spcPct val="50000"/>
              </a:spcBef>
              <a:spcAft>
                <a:spcPct val="0"/>
              </a:spcAft>
              <a:buClr>
                <a:srgbClr val="F0AB00"/>
              </a:buClr>
              <a:buSzPct val="80000"/>
              <a:tabLst/>
            </a:pPr>
            <a:endParaRPr kumimoji="0" lang="en-US" sz="1799" b="0" i="0" u="none" strike="noStrike" kern="0" cap="none" spc="0" normalizeH="0" baseline="0" noProof="0">
              <a:ln>
                <a:noFill/>
              </a:ln>
              <a:effectLst/>
              <a:uLnTx/>
              <a:uFillTx/>
              <a:latin typeface="72 Brand" panose="020B0504030603020204" pitchFamily="34" charset="0"/>
              <a:ea typeface="Arial Unicode MS" pitchFamily="34" charset="-128"/>
              <a:cs typeface="Arial Unicode MS" pitchFamily="34" charset="-128"/>
            </a:endParaRPr>
          </a:p>
        </p:txBody>
      </p:sp>
      <p:sp>
        <p:nvSpPr>
          <p:cNvPr id="4" name="Title"/>
          <p:cNvSpPr>
            <a:spLocks noGrp="1"/>
          </p:cNvSpPr>
          <p:nvPr>
            <p:ph type="title" hasCustomPrompt="1"/>
          </p:nvPr>
        </p:nvSpPr>
        <p:spPr>
          <a:xfrm>
            <a:off x="287925" y="2706317"/>
            <a:ext cx="5439871" cy="997196"/>
          </a:xfrm>
        </p:spPr>
        <p:txBody>
          <a:bodyPr anchor="b" anchorCtr="0">
            <a:noAutofit/>
          </a:bodyPr>
          <a:lstStyle>
            <a:lvl1pPr>
              <a:lnSpc>
                <a:spcPct val="90000"/>
              </a:lnSpc>
              <a:defRPr sz="3599" b="0" i="0">
                <a:latin typeface="72 Brand Medium" panose="020B0504030603020204" pitchFamily="34" charset="0"/>
                <a:cs typeface="72" panose="020B0503030000000003" pitchFamily="34" charset="0"/>
              </a:defRPr>
            </a:lvl1pPr>
          </a:lstStyle>
          <a:p>
            <a:pPr fontAlgn="base">
              <a:spcBef>
                <a:spcPct val="50000"/>
              </a:spcBef>
              <a:spcAft>
                <a:spcPct val="0"/>
              </a:spcAft>
              <a:buClr>
                <a:srgbClr val="F0AB00"/>
              </a:buClr>
              <a:buSzPct val="80000"/>
            </a:pPr>
            <a:r>
              <a:rPr lang="en-US" dirty="0"/>
              <a:t>Title Goes Here</a:t>
            </a:r>
            <a:br>
              <a:rPr lang="en-US" dirty="0"/>
            </a:br>
            <a:r>
              <a:rPr lang="en-US" dirty="0"/>
              <a:t>and Here and Here</a:t>
            </a:r>
            <a:endParaRPr lang="de-DE" sz="3599" kern="0" dirty="0" err="1">
              <a:ea typeface="Arial Unicode MS" pitchFamily="34" charset="-128"/>
              <a:cs typeface="Arial Unicode MS" pitchFamily="34" charset="-128"/>
            </a:endParaRPr>
          </a:p>
        </p:txBody>
      </p:sp>
      <p:sp>
        <p:nvSpPr>
          <p:cNvPr id="3" name="Picture Placeholder 2">
            <a:extLst>
              <a:ext uri="{FF2B5EF4-FFF2-40B4-BE49-F238E27FC236}">
                <a16:creationId xmlns:a16="http://schemas.microsoft.com/office/drawing/2014/main" id="{DE73D104-EF7E-A0AB-2243-882D65E686E2}"/>
              </a:ext>
            </a:extLst>
          </p:cNvPr>
          <p:cNvSpPr>
            <a:spLocks noGrp="1"/>
          </p:cNvSpPr>
          <p:nvPr>
            <p:ph type="pic" sz="quarter" idx="15" hasCustomPrompt="1"/>
          </p:nvPr>
        </p:nvSpPr>
        <p:spPr>
          <a:xfrm>
            <a:off x="6073781" y="0"/>
            <a:ext cx="6118219" cy="6858000"/>
          </a:xfrm>
        </p:spPr>
        <p:txBody>
          <a:bodyPr anchor="ctr" anchorCtr="0"/>
          <a:lstStyle>
            <a:lvl1pPr algn="ctr">
              <a:defRPr/>
            </a:lvl1pPr>
          </a:lstStyle>
          <a:p>
            <a:r>
              <a:rPr lang="en-US"/>
              <a:t>Click to insert picture</a:t>
            </a:r>
          </a:p>
        </p:txBody>
      </p:sp>
      <p:pic>
        <p:nvPicPr>
          <p:cNvPr id="1271884541" name="LogoBlue-Dynamic" descr="{&quot;templafy&quot;:{&quot;id&quot;:&quot;e1ff4155-3db1-4bbb-85a7-437eca614c8d&quot;}}"/>
          <p:cNvPicPr>
            <a:picLocks noChangeAspect="1"/>
          </p:cNvPicPr>
          <p:nvPr/>
        </p:nvPicPr>
        <p:blipFill>
          <a:blip r:embed="rId2"/>
          <a:stretch>
            <a:fillRect/>
          </a:stretch>
        </p:blipFill>
        <p:spPr>
          <a:xfrm>
            <a:off x="287931" y="360000"/>
            <a:ext cx="727003" cy="360000"/>
          </a:xfrm>
          <a:prstGeom prst="rect">
            <a:avLst/>
          </a:prstGeom>
        </p:spPr>
      </p:pic>
      <p:sp>
        <p:nvSpPr>
          <p:cNvPr id="6" name="Classification-Dynamic" descr="{&quot;templafy&quot;:{&quot;id&quot;:&quot;1400d254-c5b0-49a9-bbba-c97223cc9af9&quot;}}">
            <a:extLst>
              <a:ext uri="{FF2B5EF4-FFF2-40B4-BE49-F238E27FC236}">
                <a16:creationId xmlns:a16="http://schemas.microsoft.com/office/drawing/2014/main" id="{870EB466-B92B-9D4D-974E-A49C0F424152}"/>
              </a:ext>
            </a:extLst>
          </p:cNvPr>
          <p:cNvSpPr txBox="1"/>
          <p:nvPr userDrawn="1"/>
        </p:nvSpPr>
        <p:spPr>
          <a:xfrm>
            <a:off x="282501" y="5080814"/>
            <a:ext cx="4984814" cy="252000"/>
          </a:xfrm>
          <a:prstGeom prst="rect">
            <a:avLst/>
          </a:prstGeom>
          <a:noFill/>
        </p:spPr>
        <p:txBody>
          <a:bodyPr wrap="square" lIns="0" tIns="0" rIns="0" bIns="0" rtlCol="0">
            <a:normAutofit/>
          </a:bodyPr>
          <a:lstStyle/>
          <a:p>
            <a:pPr fontAlgn="base">
              <a:spcBef>
                <a:spcPct val="50000"/>
              </a:spcBef>
              <a:spcAft>
                <a:spcPct val="0"/>
              </a:spcAft>
              <a:buClr>
                <a:srgbClr val="F0AB00"/>
              </a:buClr>
              <a:buSzPct val="80000"/>
            </a:pPr>
            <a:r>
              <a:rPr lang="en-US" sz="1000" b="0" i="0" kern="0">
                <a:solidFill>
                  <a:schemeClr val="tx1"/>
                </a:solidFill>
                <a:latin typeface="72 Brand" panose="020B0504030603020204" pitchFamily="34" charset="0"/>
                <a:ea typeface="Arial Unicode MS" pitchFamily="34" charset="-128"/>
                <a:cs typeface="Arial Unicode MS" pitchFamily="34" charset="-128"/>
              </a:rPr>
              <a:t>INTERNAL – SAP and Partners Only</a:t>
            </a:r>
          </a:p>
        </p:txBody>
      </p:sp>
    </p:spTree>
    <p:extLst>
      <p:ext uri="{BB962C8B-B14F-4D97-AF65-F5344CB8AC3E}">
        <p14:creationId xmlns:p14="http://schemas.microsoft.com/office/powerpoint/2010/main" val="211753562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181">
          <p15:clr>
            <a:srgbClr val="FBAE40"/>
          </p15:clr>
        </p15:guide>
        <p15:guide id="2" orient="horz" pos="1704">
          <p15:clr>
            <a:srgbClr val="FBAE40"/>
          </p15:clr>
        </p15:guide>
        <p15:guide id="3" orient="horz" pos="2704">
          <p15:clr>
            <a:srgbClr val="FBAE40"/>
          </p15:clr>
        </p15:guide>
        <p15:guide id="4" orient="horz" pos="2334">
          <p15:clr>
            <a:srgbClr val="FBAE40"/>
          </p15:clr>
        </p15:guide>
        <p15:guide id="5" orient="horz" pos="2960">
          <p15:clr>
            <a:srgbClr val="FBAE40"/>
          </p15:clr>
        </p15:guide>
        <p15:guide id="7" orient="horz" pos="414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Quot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19" name="Text Placeholder 18">
            <a:extLst>
              <a:ext uri="{FF2B5EF4-FFF2-40B4-BE49-F238E27FC236}">
                <a16:creationId xmlns:a16="http://schemas.microsoft.com/office/drawing/2014/main" id="{08ED52B4-E82B-097A-D342-B42566B3B7EE}"/>
              </a:ext>
            </a:extLst>
          </p:cNvPr>
          <p:cNvSpPr>
            <a:spLocks noGrp="1"/>
          </p:cNvSpPr>
          <p:nvPr>
            <p:ph type="body" sz="quarter" idx="18" hasCustomPrompt="1"/>
          </p:nvPr>
        </p:nvSpPr>
        <p:spPr>
          <a:xfrm>
            <a:off x="2423160" y="1272983"/>
            <a:ext cx="7345681" cy="3655144"/>
          </a:xfrm>
        </p:spPr>
        <p:txBody>
          <a:bodyPr anchor="ctr" anchorCtr="1">
            <a:noAutofit/>
          </a:bodyPr>
          <a:lstStyle>
            <a:lvl1pPr algn="ctr">
              <a:lnSpc>
                <a:spcPct val="96000"/>
              </a:lnSpc>
              <a:spcBef>
                <a:spcPts val="1600"/>
              </a:spcBef>
              <a:defRPr sz="2400" b="1" spc="-10" baseline="0">
                <a:latin typeface="+mj-lt"/>
              </a:defRPr>
            </a:lvl1pPr>
            <a:lvl2pPr marL="6350" indent="0" algn="ctr">
              <a:spcBef>
                <a:spcPts val="1200"/>
              </a:spcBef>
              <a:buFontTx/>
              <a:buNone/>
              <a:tabLst/>
              <a:defRPr sz="1400" b="1">
                <a:latin typeface="+mj-lt"/>
              </a:defRPr>
            </a:lvl2pPr>
            <a:lvl3pPr marL="169863" indent="0" algn="ctr">
              <a:spcBef>
                <a:spcPts val="0"/>
              </a:spcBef>
              <a:buFontTx/>
              <a:buNone/>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dirty="0"/>
              <a:t>Please insert at least one quote. The quote(s) should describe the transformation achievement and what makes it innovative or a best practice. This can be from a senior executive, a decision maker and/or an end-user.  Good quotes help capture the authenticity behind the story and share different perspectives. Please ensure the quote highlights the importance of the technology for the project. (Limit to 50 words). </a:t>
            </a:r>
          </a:p>
        </p:txBody>
      </p:sp>
      <p:sp>
        <p:nvSpPr>
          <p:cNvPr id="9" name="Picture Placeholder 24">
            <a:extLst>
              <a:ext uri="{FF2B5EF4-FFF2-40B4-BE49-F238E27FC236}">
                <a16:creationId xmlns:a16="http://schemas.microsoft.com/office/drawing/2014/main" id="{CF07BF82-C3D5-C82F-790B-B6405ECBD5E2}"/>
              </a:ext>
            </a:extLst>
          </p:cNvPr>
          <p:cNvSpPr>
            <a:spLocks noGrp="1"/>
          </p:cNvSpPr>
          <p:nvPr>
            <p:ph type="pic" sz="quarter" idx="14" hasCustomPrompt="1"/>
          </p:nvPr>
        </p:nvSpPr>
        <p:spPr>
          <a:xfrm>
            <a:off x="5301978" y="5626130"/>
            <a:ext cx="1588044" cy="803169"/>
          </a:xfrm>
        </p:spPr>
        <p:txBody>
          <a:bodyPr anchor="ctr" anchorCtr="1">
            <a:normAutofit/>
          </a:bodyPr>
          <a:lstStyle>
            <a:lvl1pPr algn="ctr">
              <a:defRPr sz="1200"/>
            </a:lvl1pPr>
          </a:lstStyle>
          <a:p>
            <a:r>
              <a:rPr lang="en-US" dirty="0"/>
              <a:t>Participant Company Logo</a:t>
            </a:r>
          </a:p>
        </p:txBody>
      </p:sp>
      <p:cxnSp>
        <p:nvCxnSpPr>
          <p:cNvPr id="11" name="Straight Connector 10">
            <a:extLst>
              <a:ext uri="{FF2B5EF4-FFF2-40B4-BE49-F238E27FC236}">
                <a16:creationId xmlns:a16="http://schemas.microsoft.com/office/drawing/2014/main" id="{4848F8EB-C0E7-8191-7F09-0A965609BE1D}"/>
              </a:ext>
            </a:extLst>
          </p:cNvPr>
          <p:cNvCxnSpPr>
            <a:cxnSpLocks/>
          </p:cNvCxnSpPr>
          <p:nvPr userDrawn="1"/>
        </p:nvCxnSpPr>
        <p:spPr>
          <a:xfrm>
            <a:off x="4232365" y="5522490"/>
            <a:ext cx="3727269" cy="0"/>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7" name="Picture 16" descr="A blue and black symbol&#10;&#10;Description automatically generated with medium confidence">
            <a:extLst>
              <a:ext uri="{FF2B5EF4-FFF2-40B4-BE49-F238E27FC236}">
                <a16:creationId xmlns:a16="http://schemas.microsoft.com/office/drawing/2014/main" id="{3EAD58DC-28E4-52FB-B4DD-99C0D9E178AF}"/>
              </a:ext>
            </a:extLst>
          </p:cNvPr>
          <p:cNvPicPr>
            <a:picLocks noChangeAspect="1"/>
          </p:cNvPicPr>
          <p:nvPr userDrawn="1"/>
        </p:nvPicPr>
        <p:blipFill>
          <a:blip r:embed="rId2"/>
          <a:stretch>
            <a:fillRect/>
          </a:stretch>
        </p:blipFill>
        <p:spPr>
          <a:xfrm>
            <a:off x="9878256" y="4606747"/>
            <a:ext cx="473562" cy="374904"/>
          </a:xfrm>
          <a:prstGeom prst="rect">
            <a:avLst/>
          </a:prstGeom>
        </p:spPr>
      </p:pic>
      <p:pic>
        <p:nvPicPr>
          <p:cNvPr id="22" name="Picture 21" descr="A blue quote marks on a black background&#10;&#10;Description automatically generated">
            <a:extLst>
              <a:ext uri="{FF2B5EF4-FFF2-40B4-BE49-F238E27FC236}">
                <a16:creationId xmlns:a16="http://schemas.microsoft.com/office/drawing/2014/main" id="{BE1587B4-2B22-9455-CF88-F20AE1465A4B}"/>
              </a:ext>
            </a:extLst>
          </p:cNvPr>
          <p:cNvPicPr>
            <a:picLocks noChangeAspect="1"/>
          </p:cNvPicPr>
          <p:nvPr userDrawn="1"/>
        </p:nvPicPr>
        <p:blipFill>
          <a:blip r:embed="rId3"/>
          <a:stretch>
            <a:fillRect/>
          </a:stretch>
        </p:blipFill>
        <p:spPr>
          <a:xfrm>
            <a:off x="1832527" y="1243229"/>
            <a:ext cx="475488" cy="376428"/>
          </a:xfrm>
          <a:prstGeom prst="rect">
            <a:avLst/>
          </a:prstGeom>
        </p:spPr>
      </p:pic>
      <p:sp>
        <p:nvSpPr>
          <p:cNvPr id="2" name="Text Placeholder 18">
            <a:extLst>
              <a:ext uri="{FF2B5EF4-FFF2-40B4-BE49-F238E27FC236}">
                <a16:creationId xmlns:a16="http://schemas.microsoft.com/office/drawing/2014/main" id="{96EB0173-FD7E-3F43-CA9C-3BD7C02FBCD6}"/>
              </a:ext>
            </a:extLst>
          </p:cNvPr>
          <p:cNvSpPr>
            <a:spLocks noGrp="1"/>
          </p:cNvSpPr>
          <p:nvPr>
            <p:ph type="body" sz="quarter" idx="19" hasCustomPrompt="1"/>
          </p:nvPr>
        </p:nvSpPr>
        <p:spPr>
          <a:xfrm>
            <a:off x="2707341" y="4994992"/>
            <a:ext cx="6777318" cy="457200"/>
          </a:xfrm>
        </p:spPr>
        <p:txBody>
          <a:bodyPr>
            <a:noAutofit/>
          </a:bodyPr>
          <a:lstStyle>
            <a:lvl1pPr algn="ctr">
              <a:spcBef>
                <a:spcPts val="0"/>
              </a:spcBef>
              <a:defRPr sz="1400" b="1" spc="10" baseline="0">
                <a:latin typeface="+mj-lt"/>
              </a:defRPr>
            </a:lvl1pPr>
            <a:lvl2pPr marL="6350" indent="0" algn="ctr">
              <a:spcBef>
                <a:spcPts val="0"/>
              </a:spcBef>
              <a:buFontTx/>
              <a:buNone/>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dirty="0"/>
              <a:t>Include Name and Title</a:t>
            </a:r>
          </a:p>
        </p:txBody>
      </p:sp>
    </p:spTree>
    <p:extLst>
      <p:ext uri="{BB962C8B-B14F-4D97-AF65-F5344CB8AC3E}">
        <p14:creationId xmlns:p14="http://schemas.microsoft.com/office/powerpoint/2010/main" val="2162836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Participating Partner">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27F285B0-4938-F845-6A87-A60530503C18}"/>
              </a:ext>
            </a:extLst>
          </p:cNvPr>
          <p:cNvSpPr>
            <a:spLocks noGrp="1"/>
          </p:cNvSpPr>
          <p:nvPr>
            <p:ph type="body" sz="quarter" idx="24" hasCustomPrompt="1"/>
          </p:nvPr>
        </p:nvSpPr>
        <p:spPr>
          <a:xfrm>
            <a:off x="8532351" y="2325902"/>
            <a:ext cx="3054096" cy="2999232"/>
          </a:xfrm>
        </p:spPr>
        <p:txBody>
          <a:bodyPr>
            <a:noAutofit/>
          </a:bodyPr>
          <a:lstStyle>
            <a:lvl1pPr>
              <a:lnSpc>
                <a:spcPct val="110000"/>
              </a:lnSpc>
              <a:defRPr sz="1200"/>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Quote with full attribution. The quote should describe the transformation achievement of how your partner helped realize the successful outcomes of your solution. Only use this slide if you are submitting as a customer. Make any quotes meaningful to the story – not just a line pulled from a press release or corporate website. Delete this slide if you are participating as a partner. Duplicate this slide if you have more than one partner participating. (Limit to 50 words)</a:t>
            </a:r>
          </a:p>
        </p:txBody>
      </p:sp>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13" name="TextBox 12">
            <a:extLst>
              <a:ext uri="{FF2B5EF4-FFF2-40B4-BE49-F238E27FC236}">
                <a16:creationId xmlns:a16="http://schemas.microsoft.com/office/drawing/2014/main" id="{A477CEBC-4FD5-3C6C-C093-057B16737F8A}"/>
              </a:ext>
            </a:extLst>
          </p:cNvPr>
          <p:cNvSpPr txBox="1"/>
          <p:nvPr userDrawn="1"/>
        </p:nvSpPr>
        <p:spPr>
          <a:xfrm>
            <a:off x="8532351" y="1409046"/>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Company Name:</a:t>
            </a:r>
          </a:p>
        </p:txBody>
      </p:sp>
      <p:sp>
        <p:nvSpPr>
          <p:cNvPr id="19" name="Text Placeholder 18">
            <a:extLst>
              <a:ext uri="{FF2B5EF4-FFF2-40B4-BE49-F238E27FC236}">
                <a16:creationId xmlns:a16="http://schemas.microsoft.com/office/drawing/2014/main" id="{08ED52B4-E82B-097A-D342-B42566B3B7EE}"/>
              </a:ext>
            </a:extLst>
          </p:cNvPr>
          <p:cNvSpPr>
            <a:spLocks noGrp="1"/>
          </p:cNvSpPr>
          <p:nvPr>
            <p:ph type="body" sz="quarter" idx="18" hasCustomPrompt="1"/>
          </p:nvPr>
        </p:nvSpPr>
        <p:spPr>
          <a:xfrm>
            <a:off x="8532352" y="1632042"/>
            <a:ext cx="3049237" cy="548962"/>
          </a:xfrm>
        </p:spPr>
        <p:txBody>
          <a:bodyPr>
            <a:noAutofit/>
          </a:bodyPr>
          <a:lstStyle>
            <a:lvl1pPr>
              <a:spcBef>
                <a:spcPts val="0"/>
              </a:spcBef>
              <a:defRPr sz="1400" spc="10" baseline="0">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Enter the participating Partner Name</a:t>
            </a:r>
          </a:p>
        </p:txBody>
      </p:sp>
      <p:sp>
        <p:nvSpPr>
          <p:cNvPr id="9" name="Text Placeholder 18">
            <a:extLst>
              <a:ext uri="{FF2B5EF4-FFF2-40B4-BE49-F238E27FC236}">
                <a16:creationId xmlns:a16="http://schemas.microsoft.com/office/drawing/2014/main" id="{12A6F9AB-18F4-AE58-AC6B-9D41263AC2E3}"/>
              </a:ext>
            </a:extLst>
          </p:cNvPr>
          <p:cNvSpPr>
            <a:spLocks noGrp="1"/>
          </p:cNvSpPr>
          <p:nvPr>
            <p:ph type="body" sz="quarter" idx="19" hasCustomPrompt="1"/>
          </p:nvPr>
        </p:nvSpPr>
        <p:spPr>
          <a:xfrm>
            <a:off x="420624" y="1389888"/>
            <a:ext cx="7401469" cy="4078224"/>
          </a:xfrm>
        </p:spPr>
        <p:txBody>
          <a:bodyPr>
            <a:noAutofit/>
          </a:bodyPr>
          <a:lstStyle>
            <a:lvl1pPr>
              <a:spcBef>
                <a:spcPts val="1000"/>
              </a:spcBef>
              <a:defRPr sz="1400" spc="10" baseline="0">
                <a:latin typeface="+mn-lt"/>
              </a:defRPr>
            </a:lvl1pPr>
            <a:lvl2pPr marL="144463" indent="-138113">
              <a:spcBef>
                <a:spcPts val="0"/>
              </a:spcBef>
              <a:tabLst/>
              <a:defRPr sz="1400">
                <a:latin typeface="+mn-lt"/>
              </a:defRPr>
            </a:lvl2pPr>
            <a:lvl3pPr marL="328613" indent="-158750">
              <a:spcBef>
                <a:spcPts val="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Describe the partner role in project (Limit to 50 words)</a:t>
            </a:r>
          </a:p>
        </p:txBody>
      </p:sp>
      <p:sp>
        <p:nvSpPr>
          <p:cNvPr id="4" name="TextBox 3">
            <a:extLst>
              <a:ext uri="{FF2B5EF4-FFF2-40B4-BE49-F238E27FC236}">
                <a16:creationId xmlns:a16="http://schemas.microsoft.com/office/drawing/2014/main" id="{1B2CBDBF-DFCF-EC8A-17FB-6C50E9EC6038}"/>
              </a:ext>
            </a:extLst>
          </p:cNvPr>
          <p:cNvSpPr txBox="1"/>
          <p:nvPr userDrawn="1"/>
        </p:nvSpPr>
        <p:spPr>
          <a:xfrm>
            <a:off x="424144" y="318733"/>
            <a:ext cx="6738655" cy="91440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b="1" i="0" kern="1200" baseline="0" dirty="0">
                <a:solidFill>
                  <a:schemeClr val="accent1"/>
                </a:solidFill>
                <a:latin typeface="+mj-lt"/>
                <a:ea typeface="+mj-ea"/>
                <a:cs typeface="Arial" panose="020B0604020202020204" pitchFamily="34" charset="0"/>
              </a:rPr>
              <a:t>Participating Partner Information</a:t>
            </a:r>
            <a:endParaRPr lang="en-US" sz="1800" dirty="0">
              <a:latin typeface="+mj-lt"/>
              <a:cs typeface="Helvetica" panose="020B0604020202020204" pitchFamily="34" charset="0"/>
            </a:endParaRPr>
          </a:p>
        </p:txBody>
      </p:sp>
      <p:sp>
        <p:nvSpPr>
          <p:cNvPr id="3" name="Picture Placeholder 24">
            <a:extLst>
              <a:ext uri="{FF2B5EF4-FFF2-40B4-BE49-F238E27FC236}">
                <a16:creationId xmlns:a16="http://schemas.microsoft.com/office/drawing/2014/main" id="{2813B338-3A81-2E0B-91B4-D60BC89A25C0}"/>
              </a:ext>
            </a:extLst>
          </p:cNvPr>
          <p:cNvSpPr>
            <a:spLocks noGrp="1"/>
          </p:cNvSpPr>
          <p:nvPr>
            <p:ph type="pic" sz="quarter" idx="25" hasCustomPrompt="1"/>
          </p:nvPr>
        </p:nvSpPr>
        <p:spPr>
          <a:xfrm>
            <a:off x="420757" y="5545445"/>
            <a:ext cx="1588044" cy="803169"/>
          </a:xfrm>
        </p:spPr>
        <p:txBody>
          <a:bodyPr anchor="ctr" anchorCtr="1">
            <a:normAutofit/>
          </a:bodyPr>
          <a:lstStyle>
            <a:lvl1pPr algn="ctr">
              <a:defRPr sz="1200"/>
            </a:lvl1pPr>
          </a:lstStyle>
          <a:p>
            <a:r>
              <a:rPr lang="en-US" dirty="0"/>
              <a:t>Partner</a:t>
            </a:r>
            <a:br>
              <a:rPr lang="en-US" dirty="0"/>
            </a:br>
            <a:r>
              <a:rPr lang="en-US" dirty="0"/>
              <a:t>Logo</a:t>
            </a:r>
          </a:p>
        </p:txBody>
      </p:sp>
      <p:cxnSp>
        <p:nvCxnSpPr>
          <p:cNvPr id="8" name="Straight Connector 7">
            <a:extLst>
              <a:ext uri="{FF2B5EF4-FFF2-40B4-BE49-F238E27FC236}">
                <a16:creationId xmlns:a16="http://schemas.microsoft.com/office/drawing/2014/main" id="{DD07DD45-B264-4935-A8EF-75E40BFF8432}"/>
              </a:ext>
            </a:extLst>
          </p:cNvPr>
          <p:cNvCxnSpPr>
            <a:cxnSpLocks/>
          </p:cNvCxnSpPr>
          <p:nvPr userDrawn="1"/>
        </p:nvCxnSpPr>
        <p:spPr>
          <a:xfrm>
            <a:off x="8240168" y="1359426"/>
            <a:ext cx="0" cy="4056767"/>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pic>
        <p:nvPicPr>
          <p:cNvPr id="2" name="Picture 1" descr="A blue and black symbol&#10;&#10;Description automatically generated with medium confidence">
            <a:extLst>
              <a:ext uri="{FF2B5EF4-FFF2-40B4-BE49-F238E27FC236}">
                <a16:creationId xmlns:a16="http://schemas.microsoft.com/office/drawing/2014/main" id="{68DAAD3F-0E2E-18CD-C12D-5D9FA4386996}"/>
              </a:ext>
            </a:extLst>
          </p:cNvPr>
          <p:cNvPicPr>
            <a:picLocks noChangeAspect="1"/>
          </p:cNvPicPr>
          <p:nvPr userDrawn="1"/>
        </p:nvPicPr>
        <p:blipFill>
          <a:blip r:embed="rId2"/>
          <a:stretch>
            <a:fillRect/>
          </a:stretch>
        </p:blipFill>
        <p:spPr>
          <a:xfrm>
            <a:off x="11624018" y="5204258"/>
            <a:ext cx="228601" cy="182118"/>
          </a:xfrm>
          <a:prstGeom prst="rect">
            <a:avLst/>
          </a:prstGeom>
        </p:spPr>
      </p:pic>
      <p:pic>
        <p:nvPicPr>
          <p:cNvPr id="10" name="Picture 9" descr="A blue quote marks on a black background&#10;&#10;Description automatically generated">
            <a:extLst>
              <a:ext uri="{FF2B5EF4-FFF2-40B4-BE49-F238E27FC236}">
                <a16:creationId xmlns:a16="http://schemas.microsoft.com/office/drawing/2014/main" id="{388724C1-6388-143D-4A26-4A15547FD362}"/>
              </a:ext>
            </a:extLst>
          </p:cNvPr>
          <p:cNvPicPr>
            <a:picLocks noChangeAspect="1"/>
          </p:cNvPicPr>
          <p:nvPr userDrawn="1"/>
        </p:nvPicPr>
        <p:blipFill>
          <a:blip r:embed="rId3"/>
          <a:stretch>
            <a:fillRect/>
          </a:stretch>
        </p:blipFill>
        <p:spPr>
          <a:xfrm>
            <a:off x="8291028" y="2325902"/>
            <a:ext cx="228601" cy="182118"/>
          </a:xfrm>
          <a:prstGeom prst="rect">
            <a:avLst/>
          </a:prstGeom>
        </p:spPr>
      </p:pic>
    </p:spTree>
    <p:extLst>
      <p:ext uri="{BB962C8B-B14F-4D97-AF65-F5344CB8AC3E}">
        <p14:creationId xmlns:p14="http://schemas.microsoft.com/office/powerpoint/2010/main" val="3943162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hallenges and Objectives 1 of 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13" name="TextBox 12">
            <a:extLst>
              <a:ext uri="{FF2B5EF4-FFF2-40B4-BE49-F238E27FC236}">
                <a16:creationId xmlns:a16="http://schemas.microsoft.com/office/drawing/2014/main" id="{A477CEBC-4FD5-3C6C-C093-057B16737F8A}"/>
              </a:ext>
            </a:extLst>
          </p:cNvPr>
          <p:cNvSpPr txBox="1"/>
          <p:nvPr userDrawn="1"/>
        </p:nvSpPr>
        <p:spPr>
          <a:xfrm>
            <a:off x="687583" y="1464342"/>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Global challenges</a:t>
            </a:r>
          </a:p>
        </p:txBody>
      </p:sp>
      <p:sp>
        <p:nvSpPr>
          <p:cNvPr id="19" name="Text Placeholder 18">
            <a:extLst>
              <a:ext uri="{FF2B5EF4-FFF2-40B4-BE49-F238E27FC236}">
                <a16:creationId xmlns:a16="http://schemas.microsoft.com/office/drawing/2014/main" id="{08ED52B4-E82B-097A-D342-B42566B3B7EE}"/>
              </a:ext>
            </a:extLst>
          </p:cNvPr>
          <p:cNvSpPr>
            <a:spLocks noGrp="1"/>
          </p:cNvSpPr>
          <p:nvPr>
            <p:ph type="body" sz="quarter" idx="18" hasCustomPrompt="1"/>
          </p:nvPr>
        </p:nvSpPr>
        <p:spPr>
          <a:xfrm>
            <a:off x="425482" y="1747645"/>
            <a:ext cx="5304135" cy="3872002"/>
          </a:xfrm>
        </p:spPr>
        <p:txBody>
          <a:bodyPr>
            <a:noAutofit/>
          </a:bodyPr>
          <a:lstStyle>
            <a:lvl1pPr>
              <a:lnSpc>
                <a:spcPct val="105000"/>
              </a:lnSpc>
              <a:spcBef>
                <a:spcPts val="1000"/>
              </a:spcBef>
              <a:defRPr sz="1400" spc="0" baseline="0">
                <a:latin typeface="+mn-lt"/>
              </a:defRPr>
            </a:lvl1pPr>
            <a:lvl2pPr marL="144463" indent="-138113">
              <a:spcBef>
                <a:spcPts val="400"/>
              </a:spcBef>
              <a:tabLst/>
              <a:defRPr sz="1400">
                <a:latin typeface="+mn-lt"/>
              </a:defRPr>
            </a:lvl2pPr>
            <a:lvl3pPr marL="328613" indent="-158750">
              <a:spcBef>
                <a:spcPts val="10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Provide a brief overview of today’s real-world examples, like sustainability, global warming, supply chain crisis (i.e., consumers not being able to buy diapers they need for their babies), tied to your business challenge – NOT hypothetical examples. It has to be about what’s on people’s minds (the general public, not business or tech professionals). From the news, contemporary concerns, tangible top of mind. You may use bullets. (Limit to 100 words)</a:t>
            </a:r>
          </a:p>
        </p:txBody>
      </p:sp>
      <p:sp>
        <p:nvSpPr>
          <p:cNvPr id="18" name="Text Placeholder 18">
            <a:extLst>
              <a:ext uri="{FF2B5EF4-FFF2-40B4-BE49-F238E27FC236}">
                <a16:creationId xmlns:a16="http://schemas.microsoft.com/office/drawing/2014/main" id="{FC42D11E-2459-4A28-1551-F2A9554444A4}"/>
              </a:ext>
            </a:extLst>
          </p:cNvPr>
          <p:cNvSpPr>
            <a:spLocks noGrp="1"/>
          </p:cNvSpPr>
          <p:nvPr>
            <p:ph type="body" sz="quarter" idx="19" hasCustomPrompt="1"/>
          </p:nvPr>
        </p:nvSpPr>
        <p:spPr>
          <a:xfrm>
            <a:off x="6478562" y="1747645"/>
            <a:ext cx="5304135" cy="3872002"/>
          </a:xfrm>
        </p:spPr>
        <p:txBody>
          <a:bodyPr>
            <a:noAutofit/>
          </a:bodyPr>
          <a:lstStyle>
            <a:lvl1pPr>
              <a:lnSpc>
                <a:spcPct val="105000"/>
              </a:lnSpc>
              <a:spcBef>
                <a:spcPts val="1000"/>
              </a:spcBef>
              <a:defRPr sz="1400" spc="0" baseline="0">
                <a:latin typeface="+mn-lt"/>
              </a:defRPr>
            </a:lvl1pPr>
            <a:lvl2pPr marL="144463" indent="-138113">
              <a:spcBef>
                <a:spcPts val="400"/>
              </a:spcBef>
              <a:tabLst/>
              <a:defRPr sz="1400">
                <a:latin typeface="+mn-lt"/>
              </a:defRPr>
            </a:lvl2pPr>
            <a:lvl3pPr marL="328613" indent="-158750">
              <a:spcBef>
                <a:spcPts val="10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Provide a brief overview of the challenge(s) your business was facing. Was there a specific business dilemma you needed to solve that acted as the driver for change? What pain points and challenges did your organization face prior to this initiative? How were these impacting the business? How did this affect your workforce, from an engagement, morale, or productivity standpoint? Incorporate storytelling elements (e.g., why it’s relevant, how you would describe to someone not familiar with your industry). You may use bullets. (Limit to 100 words)</a:t>
            </a:r>
          </a:p>
        </p:txBody>
      </p:sp>
      <p:sp>
        <p:nvSpPr>
          <p:cNvPr id="25" name="TextBox 24">
            <a:extLst>
              <a:ext uri="{FF2B5EF4-FFF2-40B4-BE49-F238E27FC236}">
                <a16:creationId xmlns:a16="http://schemas.microsoft.com/office/drawing/2014/main" id="{C36D1B7F-CE76-6CE9-FDB4-B5BF7C039526}"/>
              </a:ext>
            </a:extLst>
          </p:cNvPr>
          <p:cNvSpPr txBox="1"/>
          <p:nvPr userDrawn="1"/>
        </p:nvSpPr>
        <p:spPr>
          <a:xfrm>
            <a:off x="6742266" y="1464342"/>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Business challenges</a:t>
            </a:r>
          </a:p>
        </p:txBody>
      </p:sp>
      <p:cxnSp>
        <p:nvCxnSpPr>
          <p:cNvPr id="15" name="Straight Connector 14">
            <a:extLst>
              <a:ext uri="{FF2B5EF4-FFF2-40B4-BE49-F238E27FC236}">
                <a16:creationId xmlns:a16="http://schemas.microsoft.com/office/drawing/2014/main" id="{7DD7DAE5-9E3B-DE65-BE79-03920071DD13}"/>
              </a:ext>
            </a:extLst>
          </p:cNvPr>
          <p:cNvCxnSpPr>
            <a:cxnSpLocks/>
          </p:cNvCxnSpPr>
          <p:nvPr userDrawn="1"/>
        </p:nvCxnSpPr>
        <p:spPr>
          <a:xfrm>
            <a:off x="6096000" y="1420668"/>
            <a:ext cx="0" cy="4165123"/>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7" name="Picture 16" descr="A blue globe with a black background&#10;&#10;Description automatically generated">
            <a:extLst>
              <a:ext uri="{FF2B5EF4-FFF2-40B4-BE49-F238E27FC236}">
                <a16:creationId xmlns:a16="http://schemas.microsoft.com/office/drawing/2014/main" id="{90044C8E-9257-1473-82AE-D8C490A953BD}"/>
              </a:ext>
            </a:extLst>
          </p:cNvPr>
          <p:cNvPicPr>
            <a:picLocks noChangeAspect="1"/>
          </p:cNvPicPr>
          <p:nvPr userDrawn="1"/>
        </p:nvPicPr>
        <p:blipFill>
          <a:blip r:embed="rId2"/>
          <a:stretch>
            <a:fillRect/>
          </a:stretch>
        </p:blipFill>
        <p:spPr>
          <a:xfrm>
            <a:off x="416207" y="1435525"/>
            <a:ext cx="220980" cy="220980"/>
          </a:xfrm>
          <a:prstGeom prst="rect">
            <a:avLst/>
          </a:prstGeom>
        </p:spPr>
      </p:pic>
      <p:pic>
        <p:nvPicPr>
          <p:cNvPr id="22" name="Picture 21" descr="A blue handshake on a black background&#10;&#10;Description automatically generated">
            <a:extLst>
              <a:ext uri="{FF2B5EF4-FFF2-40B4-BE49-F238E27FC236}">
                <a16:creationId xmlns:a16="http://schemas.microsoft.com/office/drawing/2014/main" id="{B05D35EB-A9BD-606D-DA7A-77387997405B}"/>
              </a:ext>
            </a:extLst>
          </p:cNvPr>
          <p:cNvPicPr>
            <a:picLocks noChangeAspect="1"/>
          </p:cNvPicPr>
          <p:nvPr userDrawn="1"/>
        </p:nvPicPr>
        <p:blipFill>
          <a:blip r:embed="rId3"/>
          <a:stretch>
            <a:fillRect/>
          </a:stretch>
        </p:blipFill>
        <p:spPr>
          <a:xfrm>
            <a:off x="6466637" y="1435833"/>
            <a:ext cx="220980" cy="220980"/>
          </a:xfrm>
          <a:prstGeom prst="rect">
            <a:avLst/>
          </a:prstGeom>
        </p:spPr>
      </p:pic>
      <p:sp>
        <p:nvSpPr>
          <p:cNvPr id="3" name="TextBox 2">
            <a:extLst>
              <a:ext uri="{FF2B5EF4-FFF2-40B4-BE49-F238E27FC236}">
                <a16:creationId xmlns:a16="http://schemas.microsoft.com/office/drawing/2014/main" id="{D95694FF-E0DC-3530-1850-422B4B663E32}"/>
              </a:ext>
            </a:extLst>
          </p:cNvPr>
          <p:cNvSpPr txBox="1"/>
          <p:nvPr userDrawn="1"/>
        </p:nvSpPr>
        <p:spPr>
          <a:xfrm>
            <a:off x="424144" y="318733"/>
            <a:ext cx="6738655" cy="91440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b="1" i="0" kern="1200" baseline="0" dirty="0">
                <a:solidFill>
                  <a:schemeClr val="accent1"/>
                </a:solidFill>
                <a:latin typeface="+mj-lt"/>
                <a:ea typeface="+mj-ea"/>
                <a:cs typeface="Arial" panose="020B0604020202020204" pitchFamily="34" charset="0"/>
              </a:rPr>
              <a:t>Challenges and Objectives 1 of 2</a:t>
            </a:r>
            <a:endParaRPr lang="en-US" sz="1800" dirty="0">
              <a:latin typeface="+mj-lt"/>
              <a:cs typeface="Helvetica" panose="020B0604020202020204" pitchFamily="34" charset="0"/>
            </a:endParaRPr>
          </a:p>
        </p:txBody>
      </p:sp>
    </p:spTree>
    <p:extLst>
      <p:ext uri="{BB962C8B-B14F-4D97-AF65-F5344CB8AC3E}">
        <p14:creationId xmlns:p14="http://schemas.microsoft.com/office/powerpoint/2010/main" val="101238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Challenges and Objectives 2 of 2">
    <p:spTree>
      <p:nvGrpSpPr>
        <p:cNvPr id="1" name=""/>
        <p:cNvGrpSpPr/>
        <p:nvPr/>
      </p:nvGrpSpPr>
      <p:grpSpPr>
        <a:xfrm>
          <a:off x="0" y="0"/>
          <a:ext cx="0" cy="0"/>
          <a:chOff x="0" y="0"/>
          <a:chExt cx="0" cy="0"/>
        </a:xfrm>
      </p:grpSpPr>
      <p:pic>
        <p:nvPicPr>
          <p:cNvPr id="3" name="Picture 2" descr="A blue dart in a circle&#10;&#10;Description automatically generated">
            <a:extLst>
              <a:ext uri="{FF2B5EF4-FFF2-40B4-BE49-F238E27FC236}">
                <a16:creationId xmlns:a16="http://schemas.microsoft.com/office/drawing/2014/main" id="{2CC1F71F-9C29-2472-197E-2495F09A6B53}"/>
              </a:ext>
            </a:extLst>
          </p:cNvPr>
          <p:cNvPicPr>
            <a:picLocks noChangeAspect="1"/>
          </p:cNvPicPr>
          <p:nvPr userDrawn="1"/>
        </p:nvPicPr>
        <p:blipFill>
          <a:blip r:embed="rId2"/>
          <a:stretch>
            <a:fillRect/>
          </a:stretch>
        </p:blipFill>
        <p:spPr>
          <a:xfrm>
            <a:off x="418338" y="1428381"/>
            <a:ext cx="220980" cy="220980"/>
          </a:xfrm>
          <a:prstGeom prst="rect">
            <a:avLst/>
          </a:prstGeom>
        </p:spPr>
      </p:pic>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13" name="TextBox 12">
            <a:extLst>
              <a:ext uri="{FF2B5EF4-FFF2-40B4-BE49-F238E27FC236}">
                <a16:creationId xmlns:a16="http://schemas.microsoft.com/office/drawing/2014/main" id="{A477CEBC-4FD5-3C6C-C093-057B16737F8A}"/>
              </a:ext>
            </a:extLst>
          </p:cNvPr>
          <p:cNvSpPr txBox="1"/>
          <p:nvPr userDrawn="1"/>
        </p:nvSpPr>
        <p:spPr>
          <a:xfrm>
            <a:off x="687583" y="1464342"/>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PROJECT OBJECTIVES</a:t>
            </a:r>
          </a:p>
        </p:txBody>
      </p:sp>
      <p:sp>
        <p:nvSpPr>
          <p:cNvPr id="19" name="Text Placeholder 18">
            <a:extLst>
              <a:ext uri="{FF2B5EF4-FFF2-40B4-BE49-F238E27FC236}">
                <a16:creationId xmlns:a16="http://schemas.microsoft.com/office/drawing/2014/main" id="{08ED52B4-E82B-097A-D342-B42566B3B7EE}"/>
              </a:ext>
            </a:extLst>
          </p:cNvPr>
          <p:cNvSpPr>
            <a:spLocks noGrp="1"/>
          </p:cNvSpPr>
          <p:nvPr>
            <p:ph type="body" sz="quarter" idx="18" hasCustomPrompt="1"/>
          </p:nvPr>
        </p:nvSpPr>
        <p:spPr>
          <a:xfrm>
            <a:off x="425482" y="1747645"/>
            <a:ext cx="5304135" cy="3872002"/>
          </a:xfrm>
        </p:spPr>
        <p:txBody>
          <a:bodyPr>
            <a:noAutofit/>
          </a:bodyPr>
          <a:lstStyle>
            <a:lvl1pPr>
              <a:lnSpc>
                <a:spcPct val="105000"/>
              </a:lnSpc>
              <a:spcBef>
                <a:spcPts val="1000"/>
              </a:spcBef>
              <a:defRPr sz="1400" spc="0" baseline="0">
                <a:latin typeface="+mn-lt"/>
              </a:defRPr>
            </a:lvl1pPr>
            <a:lvl2pPr marL="144463" indent="-138113">
              <a:spcBef>
                <a:spcPts val="400"/>
              </a:spcBef>
              <a:tabLst/>
              <a:defRPr sz="1400">
                <a:latin typeface="+mn-lt"/>
              </a:defRPr>
            </a:lvl2pPr>
            <a:lvl3pPr marL="328613" indent="-158750">
              <a:spcBef>
                <a:spcPts val="10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marL="0" marR="0" lvl="0" indent="0" algn="l" defTabSz="914400" rtl="0" eaLnBrk="1" fontAlgn="auto" latinLnBrk="0" hangingPunct="1">
              <a:lnSpc>
                <a:spcPct val="105000"/>
              </a:lnSpc>
              <a:spcBef>
                <a:spcPts val="1000"/>
              </a:spcBef>
              <a:spcAft>
                <a:spcPts val="0"/>
              </a:spcAft>
              <a:buClrTx/>
              <a:buSzTx/>
              <a:buFontTx/>
              <a:buNone/>
              <a:tabLst/>
              <a:defRPr/>
            </a:pPr>
            <a:r>
              <a:rPr lang="en-US"/>
              <a:t>Describe the key objective(s) of your project. Please include details such as any specific guidelines or requirements that had to be addressed with the deployed solution, key design points used to come up with the desired use case. You may use bullets. (Limit to 100 words)</a:t>
            </a:r>
          </a:p>
          <a:p>
            <a:pPr lvl="0"/>
            <a:endParaRPr lang="en-US"/>
          </a:p>
        </p:txBody>
      </p:sp>
      <p:sp>
        <p:nvSpPr>
          <p:cNvPr id="18" name="Text Placeholder 18">
            <a:extLst>
              <a:ext uri="{FF2B5EF4-FFF2-40B4-BE49-F238E27FC236}">
                <a16:creationId xmlns:a16="http://schemas.microsoft.com/office/drawing/2014/main" id="{FC42D11E-2459-4A28-1551-F2A9554444A4}"/>
              </a:ext>
            </a:extLst>
          </p:cNvPr>
          <p:cNvSpPr>
            <a:spLocks noGrp="1"/>
          </p:cNvSpPr>
          <p:nvPr>
            <p:ph type="body" sz="quarter" idx="19" hasCustomPrompt="1"/>
          </p:nvPr>
        </p:nvSpPr>
        <p:spPr>
          <a:xfrm>
            <a:off x="6478562" y="1747645"/>
            <a:ext cx="5304135" cy="3872002"/>
          </a:xfrm>
        </p:spPr>
        <p:txBody>
          <a:bodyPr>
            <a:noAutofit/>
          </a:bodyPr>
          <a:lstStyle>
            <a:lvl1pPr>
              <a:lnSpc>
                <a:spcPct val="105000"/>
              </a:lnSpc>
              <a:spcBef>
                <a:spcPts val="1000"/>
              </a:spcBef>
              <a:defRPr sz="1400" spc="0" baseline="0">
                <a:latin typeface="+mn-lt"/>
              </a:defRPr>
            </a:lvl1pPr>
            <a:lvl2pPr marL="144463" indent="-138113">
              <a:spcBef>
                <a:spcPts val="400"/>
              </a:spcBef>
              <a:tabLst/>
              <a:defRPr sz="1400">
                <a:latin typeface="+mn-lt"/>
              </a:defRPr>
            </a:lvl2pPr>
            <a:lvl3pPr marL="328613" indent="-158750">
              <a:spcBef>
                <a:spcPts val="10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marL="0" marR="0" lvl="0" indent="0" algn="l" defTabSz="914400" rtl="0" eaLnBrk="1" fontAlgn="auto" latinLnBrk="0" hangingPunct="1">
              <a:lnSpc>
                <a:spcPct val="105000"/>
              </a:lnSpc>
              <a:spcBef>
                <a:spcPts val="1000"/>
              </a:spcBef>
              <a:spcAft>
                <a:spcPts val="0"/>
              </a:spcAft>
              <a:buClrTx/>
              <a:buSzTx/>
              <a:buFontTx/>
              <a:buNone/>
              <a:tabLst/>
              <a:defRPr/>
            </a:pPr>
            <a:r>
              <a:rPr lang="en-US"/>
              <a:t>Please enter why you chose SAP. Include how long your organization has been a customer of SAP. (Limit to 35 words)</a:t>
            </a:r>
          </a:p>
          <a:p>
            <a:pPr lvl="0"/>
            <a:endParaRPr lang="en-US"/>
          </a:p>
        </p:txBody>
      </p:sp>
      <p:sp>
        <p:nvSpPr>
          <p:cNvPr id="25" name="TextBox 24">
            <a:extLst>
              <a:ext uri="{FF2B5EF4-FFF2-40B4-BE49-F238E27FC236}">
                <a16:creationId xmlns:a16="http://schemas.microsoft.com/office/drawing/2014/main" id="{C36D1B7F-CE76-6CE9-FDB4-B5BF7C039526}"/>
              </a:ext>
            </a:extLst>
          </p:cNvPr>
          <p:cNvSpPr txBox="1"/>
          <p:nvPr userDrawn="1"/>
        </p:nvSpPr>
        <p:spPr>
          <a:xfrm>
            <a:off x="6742266" y="1464342"/>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WHY SAP</a:t>
            </a:r>
          </a:p>
        </p:txBody>
      </p:sp>
      <p:cxnSp>
        <p:nvCxnSpPr>
          <p:cNvPr id="15" name="Straight Connector 14">
            <a:extLst>
              <a:ext uri="{FF2B5EF4-FFF2-40B4-BE49-F238E27FC236}">
                <a16:creationId xmlns:a16="http://schemas.microsoft.com/office/drawing/2014/main" id="{7DD7DAE5-9E3B-DE65-BE79-03920071DD13}"/>
              </a:ext>
            </a:extLst>
          </p:cNvPr>
          <p:cNvCxnSpPr>
            <a:cxnSpLocks/>
          </p:cNvCxnSpPr>
          <p:nvPr userDrawn="1"/>
        </p:nvCxnSpPr>
        <p:spPr>
          <a:xfrm>
            <a:off x="6096000" y="1420668"/>
            <a:ext cx="0" cy="4165123"/>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descr="A blue triangle with black background&#10;&#10;Description automatically generated">
            <a:extLst>
              <a:ext uri="{FF2B5EF4-FFF2-40B4-BE49-F238E27FC236}">
                <a16:creationId xmlns:a16="http://schemas.microsoft.com/office/drawing/2014/main" id="{5318C173-3787-67AA-40E3-B1DF98E1C45A}"/>
              </a:ext>
            </a:extLst>
          </p:cNvPr>
          <p:cNvPicPr>
            <a:picLocks noChangeAspect="1"/>
          </p:cNvPicPr>
          <p:nvPr userDrawn="1"/>
        </p:nvPicPr>
        <p:blipFill>
          <a:blip r:embed="rId3"/>
          <a:stretch>
            <a:fillRect/>
          </a:stretch>
        </p:blipFill>
        <p:spPr>
          <a:xfrm>
            <a:off x="6462384" y="1428689"/>
            <a:ext cx="220980" cy="220980"/>
          </a:xfrm>
          <a:prstGeom prst="rect">
            <a:avLst/>
          </a:prstGeom>
        </p:spPr>
      </p:pic>
      <p:sp>
        <p:nvSpPr>
          <p:cNvPr id="4" name="TextBox 3">
            <a:extLst>
              <a:ext uri="{FF2B5EF4-FFF2-40B4-BE49-F238E27FC236}">
                <a16:creationId xmlns:a16="http://schemas.microsoft.com/office/drawing/2014/main" id="{2C583D81-74C1-E454-E9C5-294C228F3FD6}"/>
              </a:ext>
            </a:extLst>
          </p:cNvPr>
          <p:cNvSpPr txBox="1"/>
          <p:nvPr userDrawn="1"/>
        </p:nvSpPr>
        <p:spPr>
          <a:xfrm>
            <a:off x="424144" y="318733"/>
            <a:ext cx="6738655" cy="91440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b="1" i="0" kern="1200" baseline="0" dirty="0">
                <a:solidFill>
                  <a:schemeClr val="accent1"/>
                </a:solidFill>
                <a:latin typeface="+mj-lt"/>
                <a:ea typeface="+mj-ea"/>
                <a:cs typeface="Arial" panose="020B0604020202020204" pitchFamily="34" charset="0"/>
              </a:rPr>
              <a:t>Challenges and Objectives 2 of 2</a:t>
            </a:r>
            <a:endParaRPr lang="en-US" sz="1800" dirty="0">
              <a:latin typeface="+mj-lt"/>
              <a:cs typeface="Helvetica" panose="020B0604020202020204" pitchFamily="34" charset="0"/>
            </a:endParaRPr>
          </a:p>
        </p:txBody>
      </p:sp>
    </p:spTree>
    <p:extLst>
      <p:ext uri="{BB962C8B-B14F-4D97-AF65-F5344CB8AC3E}">
        <p14:creationId xmlns:p14="http://schemas.microsoft.com/office/powerpoint/2010/main" val="3061970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Project or Use Cas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cxnSp>
        <p:nvCxnSpPr>
          <p:cNvPr id="15" name="Straight Connector 14">
            <a:extLst>
              <a:ext uri="{FF2B5EF4-FFF2-40B4-BE49-F238E27FC236}">
                <a16:creationId xmlns:a16="http://schemas.microsoft.com/office/drawing/2014/main" id="{7DD7DAE5-9E3B-DE65-BE79-03920071DD13}"/>
              </a:ext>
            </a:extLst>
          </p:cNvPr>
          <p:cNvCxnSpPr>
            <a:cxnSpLocks/>
          </p:cNvCxnSpPr>
          <p:nvPr userDrawn="1"/>
        </p:nvCxnSpPr>
        <p:spPr>
          <a:xfrm>
            <a:off x="6102531" y="3951515"/>
            <a:ext cx="0" cy="2083525"/>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Text Placeholder 18">
            <a:extLst>
              <a:ext uri="{FF2B5EF4-FFF2-40B4-BE49-F238E27FC236}">
                <a16:creationId xmlns:a16="http://schemas.microsoft.com/office/drawing/2014/main" id="{42E7A363-6E36-1FAE-C788-E1BB3DD55C33}"/>
              </a:ext>
            </a:extLst>
          </p:cNvPr>
          <p:cNvSpPr>
            <a:spLocks noGrp="1"/>
          </p:cNvSpPr>
          <p:nvPr>
            <p:ph type="body" sz="quarter" idx="18" hasCustomPrompt="1"/>
          </p:nvPr>
        </p:nvSpPr>
        <p:spPr>
          <a:xfrm>
            <a:off x="425482" y="4211945"/>
            <a:ext cx="5391420" cy="1823095"/>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lvl="0"/>
            <a:r>
              <a:rPr lang="en-US"/>
              <a:t>Describe the process before implementing SAP solutions. You may use bullets and include supporting process flow diagram. (Limit to 100 words)</a:t>
            </a:r>
          </a:p>
        </p:txBody>
      </p:sp>
      <p:sp>
        <p:nvSpPr>
          <p:cNvPr id="9" name="Text Placeholder 18">
            <a:extLst>
              <a:ext uri="{FF2B5EF4-FFF2-40B4-BE49-F238E27FC236}">
                <a16:creationId xmlns:a16="http://schemas.microsoft.com/office/drawing/2014/main" id="{3061BA65-8F16-9F2D-6E89-01DA30B22ABA}"/>
              </a:ext>
            </a:extLst>
          </p:cNvPr>
          <p:cNvSpPr>
            <a:spLocks noGrp="1"/>
          </p:cNvSpPr>
          <p:nvPr>
            <p:ph type="body" sz="quarter" idx="30" hasCustomPrompt="1"/>
          </p:nvPr>
        </p:nvSpPr>
        <p:spPr>
          <a:xfrm>
            <a:off x="6388161" y="4211945"/>
            <a:ext cx="5394530" cy="1823095"/>
          </a:xfrm>
        </p:spPr>
        <p:txBody>
          <a:bodyPr>
            <a:noAutofit/>
          </a:bodyPr>
          <a:lstStyle>
            <a:lvl1pPr>
              <a:spcBef>
                <a:spcPts val="800"/>
              </a:spcBef>
              <a:defRPr sz="1200" spc="0" baseline="0">
                <a:latin typeface="+mn-lt"/>
              </a:defRPr>
            </a:lvl1pPr>
            <a:lvl2pPr marL="144463" indent="-138113">
              <a:spcBef>
                <a:spcPts val="300"/>
              </a:spcBef>
              <a:tabLst/>
              <a:defRPr sz="1200">
                <a:latin typeface="+mn-lt"/>
              </a:defRPr>
            </a:lvl2pPr>
            <a:lvl3pPr marL="328613" indent="-158750">
              <a:spcBef>
                <a:spcPts val="0"/>
              </a:spcBef>
              <a:tabLst/>
              <a:defRPr sz="1200">
                <a:latin typeface="+mn-lt"/>
              </a:defRPr>
            </a:lvl3pPr>
            <a:lvl4pPr marL="485775" indent="-144463">
              <a:spcBef>
                <a:spcPts val="0"/>
              </a:spcBef>
              <a:tabLst/>
              <a:defRPr sz="1200">
                <a:latin typeface="+mn-lt"/>
              </a:defRPr>
            </a:lvl4pPr>
            <a:lvl5pPr marL="657225" indent="-157163">
              <a:spcBef>
                <a:spcPts val="0"/>
              </a:spcBef>
              <a:tabLst/>
              <a:defRPr sz="1200">
                <a:latin typeface="+mn-lt"/>
              </a:defRPr>
            </a:lvl5pPr>
            <a:lvl6pPr marL="806450" indent="-142875">
              <a:tabLst/>
              <a:defRPr sz="1200"/>
            </a:lvl6pPr>
          </a:lstStyle>
          <a:p>
            <a:pPr lvl="0"/>
            <a:r>
              <a:rPr lang="en-US"/>
              <a:t>Describe the process post-implementation of SAP solutions. You may use bullets and include supporting process flow diagram. (Limit to 100 words)</a:t>
            </a:r>
          </a:p>
        </p:txBody>
      </p:sp>
      <p:sp>
        <p:nvSpPr>
          <p:cNvPr id="14" name="TextBox 13">
            <a:extLst>
              <a:ext uri="{FF2B5EF4-FFF2-40B4-BE49-F238E27FC236}">
                <a16:creationId xmlns:a16="http://schemas.microsoft.com/office/drawing/2014/main" id="{5B50A3E3-AD81-2DB9-539E-57962340CEC8}"/>
              </a:ext>
            </a:extLst>
          </p:cNvPr>
          <p:cNvSpPr txBox="1"/>
          <p:nvPr userDrawn="1"/>
        </p:nvSpPr>
        <p:spPr>
          <a:xfrm>
            <a:off x="644738" y="3979215"/>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Process Before</a:t>
            </a:r>
          </a:p>
        </p:txBody>
      </p:sp>
      <p:sp>
        <p:nvSpPr>
          <p:cNvPr id="16" name="TextBox 15">
            <a:extLst>
              <a:ext uri="{FF2B5EF4-FFF2-40B4-BE49-F238E27FC236}">
                <a16:creationId xmlns:a16="http://schemas.microsoft.com/office/drawing/2014/main" id="{61DB0A2F-06EB-7363-E1F4-51F28B5AA30F}"/>
              </a:ext>
            </a:extLst>
          </p:cNvPr>
          <p:cNvSpPr txBox="1"/>
          <p:nvPr userDrawn="1"/>
        </p:nvSpPr>
        <p:spPr>
          <a:xfrm>
            <a:off x="6615680" y="3979215"/>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Process After</a:t>
            </a:r>
          </a:p>
        </p:txBody>
      </p:sp>
      <p:pic>
        <p:nvPicPr>
          <p:cNvPr id="21" name="Picture 20" descr="A blue arrow pointing to the left&#10;&#10;Description automatically generated">
            <a:extLst>
              <a:ext uri="{FF2B5EF4-FFF2-40B4-BE49-F238E27FC236}">
                <a16:creationId xmlns:a16="http://schemas.microsoft.com/office/drawing/2014/main" id="{B4B234FC-CCDE-D843-22CD-9228322CF20A}"/>
              </a:ext>
            </a:extLst>
          </p:cNvPr>
          <p:cNvPicPr>
            <a:picLocks noChangeAspect="1"/>
          </p:cNvPicPr>
          <p:nvPr userDrawn="1"/>
        </p:nvPicPr>
        <p:blipFill>
          <a:blip r:embed="rId2"/>
          <a:stretch>
            <a:fillRect/>
          </a:stretch>
        </p:blipFill>
        <p:spPr>
          <a:xfrm>
            <a:off x="6377522" y="3942365"/>
            <a:ext cx="198120" cy="198120"/>
          </a:xfrm>
          <a:prstGeom prst="rect">
            <a:avLst/>
          </a:prstGeom>
        </p:spPr>
      </p:pic>
      <p:pic>
        <p:nvPicPr>
          <p:cNvPr id="24" name="Picture 23" descr="A blue arrow pointing to the left&#10;&#10;Description automatically generated">
            <a:extLst>
              <a:ext uri="{FF2B5EF4-FFF2-40B4-BE49-F238E27FC236}">
                <a16:creationId xmlns:a16="http://schemas.microsoft.com/office/drawing/2014/main" id="{4E7DF31B-F558-CFAD-6FB4-5B3F10026403}"/>
              </a:ext>
            </a:extLst>
          </p:cNvPr>
          <p:cNvPicPr>
            <a:picLocks noChangeAspect="1"/>
          </p:cNvPicPr>
          <p:nvPr userDrawn="1"/>
        </p:nvPicPr>
        <p:blipFill>
          <a:blip r:embed="rId3"/>
          <a:stretch>
            <a:fillRect/>
          </a:stretch>
        </p:blipFill>
        <p:spPr>
          <a:xfrm>
            <a:off x="415474" y="3940970"/>
            <a:ext cx="198120" cy="198120"/>
          </a:xfrm>
          <a:prstGeom prst="rect">
            <a:avLst/>
          </a:prstGeom>
        </p:spPr>
      </p:pic>
      <p:sp>
        <p:nvSpPr>
          <p:cNvPr id="26" name="Text Placeholder 18">
            <a:extLst>
              <a:ext uri="{FF2B5EF4-FFF2-40B4-BE49-F238E27FC236}">
                <a16:creationId xmlns:a16="http://schemas.microsoft.com/office/drawing/2014/main" id="{5C4AFF9C-A5D8-88DB-047D-2A5AAB26A3DD}"/>
              </a:ext>
            </a:extLst>
          </p:cNvPr>
          <p:cNvSpPr>
            <a:spLocks noGrp="1"/>
          </p:cNvSpPr>
          <p:nvPr>
            <p:ph type="body" sz="quarter" idx="31" hasCustomPrompt="1"/>
          </p:nvPr>
        </p:nvSpPr>
        <p:spPr>
          <a:xfrm>
            <a:off x="425482" y="1379825"/>
            <a:ext cx="11363743" cy="2129276"/>
          </a:xfrm>
        </p:spPr>
        <p:txBody>
          <a:bodyPr numCol="1" spcCol="548640">
            <a:noAutofit/>
          </a:bodyPr>
          <a:lstStyle>
            <a:lvl1pPr>
              <a:lnSpc>
                <a:spcPct val="105000"/>
              </a:lnSpc>
              <a:spcBef>
                <a:spcPts val="1000"/>
              </a:spcBef>
              <a:defRPr sz="1400" spc="0" baseline="0">
                <a:latin typeface="+mn-lt"/>
              </a:defRPr>
            </a:lvl1pPr>
            <a:lvl2pPr marL="144463" indent="-138113">
              <a:spcBef>
                <a:spcPts val="400"/>
              </a:spcBef>
              <a:tabLst/>
              <a:defRPr sz="1400">
                <a:latin typeface="+mn-lt"/>
              </a:defRPr>
            </a:lvl2pPr>
            <a:lvl3pPr marL="328613" indent="-158750">
              <a:spcBef>
                <a:spcPts val="10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lvl="0"/>
            <a:r>
              <a:rPr lang="en-US"/>
              <a:t>Please describe the project or use case. A more comprehensive description of the business problem being addressed and the solution that led to the outcome and results. Below are some thought-provoking questions to position your story/use case, and to present what happened. Why was there a need for this project within your organization, and what were the pain points you were addressing? What were the implementation highlights? Are you using SAP AI functionality/scenario? What drove your decision? Who supported the project internally? How long did the project take? What were the key differentiators between SAP and the competition? How did you use organizational change management to transform the business? (Do not list the functions and features of the SAP products.) Bullets are acceptable here as well as paragraph form, depending on what works best for your story. (Limit to 100 words)</a:t>
            </a:r>
          </a:p>
        </p:txBody>
      </p:sp>
      <p:sp>
        <p:nvSpPr>
          <p:cNvPr id="3" name="TextBox 2">
            <a:extLst>
              <a:ext uri="{FF2B5EF4-FFF2-40B4-BE49-F238E27FC236}">
                <a16:creationId xmlns:a16="http://schemas.microsoft.com/office/drawing/2014/main" id="{A4FBC6D9-A460-2182-436C-2BC29806FE42}"/>
              </a:ext>
            </a:extLst>
          </p:cNvPr>
          <p:cNvSpPr txBox="1"/>
          <p:nvPr userDrawn="1"/>
        </p:nvSpPr>
        <p:spPr>
          <a:xfrm>
            <a:off x="424144" y="318733"/>
            <a:ext cx="6738655" cy="91440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b="1" i="0" kern="1200" baseline="0" dirty="0">
                <a:solidFill>
                  <a:schemeClr val="accent1"/>
                </a:solidFill>
                <a:latin typeface="+mj-lt"/>
                <a:ea typeface="+mj-ea"/>
                <a:cs typeface="Arial" panose="020B0604020202020204" pitchFamily="34" charset="0"/>
              </a:rPr>
              <a:t>Project or Use Case</a:t>
            </a:r>
            <a:endParaRPr lang="en-US" sz="1800" dirty="0">
              <a:latin typeface="+mj-lt"/>
              <a:cs typeface="Helvetica" panose="020B0604020202020204" pitchFamily="34" charset="0"/>
            </a:endParaRPr>
          </a:p>
        </p:txBody>
      </p:sp>
    </p:spTree>
    <p:extLst>
      <p:ext uri="{BB962C8B-B14F-4D97-AF65-F5344CB8AC3E}">
        <p14:creationId xmlns:p14="http://schemas.microsoft.com/office/powerpoint/2010/main" val="289857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Benefits and Outcomes 1 of 2">
    <p:spTree>
      <p:nvGrpSpPr>
        <p:cNvPr id="1" name=""/>
        <p:cNvGrpSpPr/>
        <p:nvPr/>
      </p:nvGrpSpPr>
      <p:grpSpPr>
        <a:xfrm>
          <a:off x="0" y="0"/>
          <a:ext cx="0" cy="0"/>
          <a:chOff x="0" y="0"/>
          <a:chExt cx="0" cy="0"/>
        </a:xfrm>
      </p:grpSpPr>
      <p:pic>
        <p:nvPicPr>
          <p:cNvPr id="10" name="Picture 9" descr="A blue icon of a computer screen&#10;&#10;Description automatically generated">
            <a:extLst>
              <a:ext uri="{FF2B5EF4-FFF2-40B4-BE49-F238E27FC236}">
                <a16:creationId xmlns:a16="http://schemas.microsoft.com/office/drawing/2014/main" id="{0F06A687-D59A-C2A5-277B-AE384B71C8CD}"/>
              </a:ext>
            </a:extLst>
          </p:cNvPr>
          <p:cNvPicPr>
            <a:picLocks noChangeAspect="1"/>
          </p:cNvPicPr>
          <p:nvPr userDrawn="1"/>
        </p:nvPicPr>
        <p:blipFill>
          <a:blip r:embed="rId2"/>
          <a:stretch>
            <a:fillRect/>
          </a:stretch>
        </p:blipFill>
        <p:spPr>
          <a:xfrm>
            <a:off x="402735" y="1424227"/>
            <a:ext cx="217537" cy="217537"/>
          </a:xfrm>
          <a:prstGeom prst="rect">
            <a:avLst/>
          </a:prstGeom>
        </p:spPr>
      </p:pic>
      <p:pic>
        <p:nvPicPr>
          <p:cNvPr id="8" name="Picture 7" descr="A blue computer and a phone&#10;&#10;Description automatically generated">
            <a:extLst>
              <a:ext uri="{FF2B5EF4-FFF2-40B4-BE49-F238E27FC236}">
                <a16:creationId xmlns:a16="http://schemas.microsoft.com/office/drawing/2014/main" id="{CA5062A8-9AD9-2BA0-55B7-3B0B61EF6C14}"/>
              </a:ext>
            </a:extLst>
          </p:cNvPr>
          <p:cNvPicPr>
            <a:picLocks noChangeAspect="1"/>
          </p:cNvPicPr>
          <p:nvPr userDrawn="1"/>
        </p:nvPicPr>
        <p:blipFill>
          <a:blip r:embed="rId3"/>
          <a:stretch>
            <a:fillRect/>
          </a:stretch>
        </p:blipFill>
        <p:spPr>
          <a:xfrm>
            <a:off x="6452831" y="1406980"/>
            <a:ext cx="255469" cy="255469"/>
          </a:xfrm>
          <a:prstGeom prst="rect">
            <a:avLst/>
          </a:prstGeom>
        </p:spPr>
      </p:pic>
      <p:sp>
        <p:nvSpPr>
          <p:cNvPr id="5" name="Footer Placeholder 4">
            <a:extLst>
              <a:ext uri="{FF2B5EF4-FFF2-40B4-BE49-F238E27FC236}">
                <a16:creationId xmlns:a16="http://schemas.microsoft.com/office/drawing/2014/main" id="{457AE1DD-DFC2-59E6-05E0-0FA7E6DE597A}"/>
              </a:ext>
            </a:extLst>
          </p:cNvPr>
          <p:cNvSpPr>
            <a:spLocks noGrp="1"/>
          </p:cNvSpPr>
          <p:nvPr>
            <p:ph type="ftr" sz="quarter" idx="11"/>
          </p:nvPr>
        </p:nvSpPr>
        <p:spPr/>
        <p:txBody>
          <a:body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074CEED6-1BBC-5DBC-5250-FD713FE9DA72}"/>
              </a:ext>
            </a:extLst>
          </p:cNvPr>
          <p:cNvSpPr>
            <a:spLocks noGrp="1"/>
          </p:cNvSpPr>
          <p:nvPr>
            <p:ph type="sldNum" sz="quarter" idx="12"/>
          </p:nvPr>
        </p:nvSpPr>
        <p:spPr/>
        <p:txBody>
          <a:bodyPr/>
          <a:lstStyle/>
          <a:p>
            <a:fld id="{7ED02089-8B24-8A4C-B7B6-0E63FA0D18D0}" type="slidenum">
              <a:rPr lang="en-US" smtClean="0"/>
              <a:t>‹#›</a:t>
            </a:fld>
            <a:endParaRPr lang="en-US" dirty="0"/>
          </a:p>
        </p:txBody>
      </p:sp>
      <p:sp>
        <p:nvSpPr>
          <p:cNvPr id="13" name="TextBox 12">
            <a:extLst>
              <a:ext uri="{FF2B5EF4-FFF2-40B4-BE49-F238E27FC236}">
                <a16:creationId xmlns:a16="http://schemas.microsoft.com/office/drawing/2014/main" id="{A477CEBC-4FD5-3C6C-C093-057B16737F8A}"/>
              </a:ext>
            </a:extLst>
          </p:cNvPr>
          <p:cNvSpPr txBox="1"/>
          <p:nvPr userDrawn="1"/>
        </p:nvSpPr>
        <p:spPr>
          <a:xfrm>
            <a:off x="687583" y="1464342"/>
            <a:ext cx="2066794"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Business or social</a:t>
            </a:r>
          </a:p>
        </p:txBody>
      </p:sp>
      <p:sp>
        <p:nvSpPr>
          <p:cNvPr id="19" name="Text Placeholder 18">
            <a:extLst>
              <a:ext uri="{FF2B5EF4-FFF2-40B4-BE49-F238E27FC236}">
                <a16:creationId xmlns:a16="http://schemas.microsoft.com/office/drawing/2014/main" id="{08ED52B4-E82B-097A-D342-B42566B3B7EE}"/>
              </a:ext>
            </a:extLst>
          </p:cNvPr>
          <p:cNvSpPr>
            <a:spLocks noGrp="1"/>
          </p:cNvSpPr>
          <p:nvPr>
            <p:ph type="body" sz="quarter" idx="18" hasCustomPrompt="1"/>
          </p:nvPr>
        </p:nvSpPr>
        <p:spPr>
          <a:xfrm>
            <a:off x="425482" y="1747645"/>
            <a:ext cx="5304135" cy="3872002"/>
          </a:xfrm>
        </p:spPr>
        <p:txBody>
          <a:bodyPr>
            <a:noAutofit/>
          </a:bodyPr>
          <a:lstStyle>
            <a:lvl1pPr>
              <a:lnSpc>
                <a:spcPct val="105000"/>
              </a:lnSpc>
              <a:spcBef>
                <a:spcPts val="1000"/>
              </a:spcBef>
              <a:defRPr sz="1400" spc="0" baseline="0">
                <a:latin typeface="+mn-lt"/>
              </a:defRPr>
            </a:lvl1pPr>
            <a:lvl2pPr marL="144463" indent="-138113">
              <a:spcBef>
                <a:spcPts val="400"/>
              </a:spcBef>
              <a:tabLst/>
              <a:defRPr sz="1400">
                <a:latin typeface="+mn-lt"/>
              </a:defRPr>
            </a:lvl2pPr>
            <a:lvl3pPr marL="328613" indent="-158750">
              <a:spcBef>
                <a:spcPts val="10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r>
              <a:rPr lang="en-US">
                <a:solidFill>
                  <a:srgbClr val="001349"/>
                </a:solidFill>
                <a:effectLst/>
                <a:latin typeface="Arial" panose="020B0604020202020204" pitchFamily="34" charset="0"/>
              </a:rPr>
              <a:t>List business and/or social benefits and tie each to a metric, e.g.: 20% faster MRP. Bullets are acceptable. Explain the impact/outcome since the project was completed and how was it measured? What stats/evidence can you provide? Did the project: Do more with less and empower employees? Deliver best-in-class customer experience? Invent new business models &amp; revenue streams? Produce/improve Social Outcomes such as environmental or healthcare? (Limit to 100 words)</a:t>
            </a:r>
          </a:p>
        </p:txBody>
      </p:sp>
      <p:sp>
        <p:nvSpPr>
          <p:cNvPr id="18" name="Text Placeholder 18">
            <a:extLst>
              <a:ext uri="{FF2B5EF4-FFF2-40B4-BE49-F238E27FC236}">
                <a16:creationId xmlns:a16="http://schemas.microsoft.com/office/drawing/2014/main" id="{FC42D11E-2459-4A28-1551-F2A9554444A4}"/>
              </a:ext>
            </a:extLst>
          </p:cNvPr>
          <p:cNvSpPr>
            <a:spLocks noGrp="1"/>
          </p:cNvSpPr>
          <p:nvPr>
            <p:ph type="body" sz="quarter" idx="19" hasCustomPrompt="1"/>
          </p:nvPr>
        </p:nvSpPr>
        <p:spPr>
          <a:xfrm>
            <a:off x="6478562" y="1747645"/>
            <a:ext cx="5304135" cy="3872002"/>
          </a:xfrm>
        </p:spPr>
        <p:txBody>
          <a:bodyPr>
            <a:noAutofit/>
          </a:bodyPr>
          <a:lstStyle>
            <a:lvl1pPr>
              <a:lnSpc>
                <a:spcPct val="105000"/>
              </a:lnSpc>
              <a:spcBef>
                <a:spcPts val="1000"/>
              </a:spcBef>
              <a:defRPr sz="1400" spc="0" baseline="0">
                <a:latin typeface="+mn-lt"/>
              </a:defRPr>
            </a:lvl1pPr>
            <a:lvl2pPr marL="144463" indent="-138113">
              <a:spcBef>
                <a:spcPts val="400"/>
              </a:spcBef>
              <a:tabLst/>
              <a:defRPr sz="1400">
                <a:latin typeface="+mn-lt"/>
              </a:defRPr>
            </a:lvl2pPr>
            <a:lvl3pPr marL="328613" indent="-158750">
              <a:spcBef>
                <a:spcPts val="100"/>
              </a:spcBef>
              <a:tabLst/>
              <a:defRPr sz="1400">
                <a:latin typeface="+mn-lt"/>
              </a:defRPr>
            </a:lvl3pPr>
            <a:lvl4pPr marL="485775" indent="-144463">
              <a:spcBef>
                <a:spcPts val="0"/>
              </a:spcBef>
              <a:tabLst/>
              <a:defRPr sz="1400">
                <a:latin typeface="+mn-lt"/>
              </a:defRPr>
            </a:lvl4pPr>
            <a:lvl5pPr marL="657225" indent="-157163">
              <a:spcBef>
                <a:spcPts val="0"/>
              </a:spcBef>
              <a:tabLst/>
              <a:defRPr sz="1400">
                <a:latin typeface="+mn-lt"/>
              </a:defRPr>
            </a:lvl5pPr>
          </a:lstStyle>
          <a:p>
            <a:pPr marL="0" marR="0" lvl="0" indent="0" algn="l" defTabSz="914400" rtl="0" eaLnBrk="1" fontAlgn="auto" latinLnBrk="0" hangingPunct="1">
              <a:lnSpc>
                <a:spcPct val="105000"/>
              </a:lnSpc>
              <a:spcBef>
                <a:spcPts val="1000"/>
              </a:spcBef>
              <a:spcAft>
                <a:spcPts val="0"/>
              </a:spcAft>
              <a:buClrTx/>
              <a:buSzTx/>
              <a:buFontTx/>
              <a:buNone/>
              <a:tabLst/>
              <a:defRPr/>
            </a:pPr>
            <a:r>
              <a:rPr lang="en-US"/>
              <a:t>What IT improvements have been made with this project? Reduced IT costs? Better IT efficiencies, empowering IT staff to do more? Reduced hardware requirement or more efficient use of hardware and facilities? Accelerated cycle times and greater control or visibility? Greater security? Bullets are acceptable. (Limit to 100 words)</a:t>
            </a:r>
          </a:p>
        </p:txBody>
      </p:sp>
      <p:sp>
        <p:nvSpPr>
          <p:cNvPr id="25" name="TextBox 24">
            <a:extLst>
              <a:ext uri="{FF2B5EF4-FFF2-40B4-BE49-F238E27FC236}">
                <a16:creationId xmlns:a16="http://schemas.microsoft.com/office/drawing/2014/main" id="{C36D1B7F-CE76-6CE9-FDB4-B5BF7C039526}"/>
              </a:ext>
            </a:extLst>
          </p:cNvPr>
          <p:cNvSpPr txBox="1"/>
          <p:nvPr userDrawn="1"/>
        </p:nvSpPr>
        <p:spPr>
          <a:xfrm>
            <a:off x="6758246" y="1464342"/>
            <a:ext cx="2050813" cy="153888"/>
          </a:xfrm>
          <a:prstGeom prst="rect">
            <a:avLst/>
          </a:prstGeom>
          <a:noFill/>
        </p:spPr>
        <p:txBody>
          <a:bodyPr wrap="square" lIns="0" tIns="0" rIns="0" bIns="0" rtlCol="0" anchor="ctr" anchorCtr="0">
            <a:spAutoFit/>
          </a:bodyPr>
          <a:lstStyle/>
          <a:p>
            <a:r>
              <a:rPr lang="en-US" sz="1000" b="1" cap="all" spc="40" baseline="0" dirty="0">
                <a:solidFill>
                  <a:schemeClr val="accent3"/>
                </a:solidFill>
                <a:latin typeface="+mj-lt"/>
              </a:rPr>
              <a:t>IT*</a:t>
            </a:r>
          </a:p>
        </p:txBody>
      </p:sp>
      <p:cxnSp>
        <p:nvCxnSpPr>
          <p:cNvPr id="15" name="Straight Connector 14">
            <a:extLst>
              <a:ext uri="{FF2B5EF4-FFF2-40B4-BE49-F238E27FC236}">
                <a16:creationId xmlns:a16="http://schemas.microsoft.com/office/drawing/2014/main" id="{7DD7DAE5-9E3B-DE65-BE79-03920071DD13}"/>
              </a:ext>
            </a:extLst>
          </p:cNvPr>
          <p:cNvCxnSpPr>
            <a:cxnSpLocks/>
          </p:cNvCxnSpPr>
          <p:nvPr userDrawn="1"/>
        </p:nvCxnSpPr>
        <p:spPr>
          <a:xfrm>
            <a:off x="6096000" y="1420668"/>
            <a:ext cx="0" cy="4165123"/>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BC31B20-6AF3-CA5D-3A03-51B6C40B3EEE}"/>
              </a:ext>
            </a:extLst>
          </p:cNvPr>
          <p:cNvSpPr txBox="1"/>
          <p:nvPr userDrawn="1"/>
        </p:nvSpPr>
        <p:spPr>
          <a:xfrm>
            <a:off x="425481" y="322847"/>
            <a:ext cx="5553977" cy="528800"/>
          </a:xfrm>
          <a:prstGeom prst="rect">
            <a:avLst/>
          </a:prstGeom>
          <a:noFill/>
        </p:spPr>
        <p:txBody>
          <a:bodyPr wrap="none" lIns="0" tIns="0" rIns="0" bIns="0" rtlCol="0">
            <a:noAutofit/>
          </a:bodyPr>
          <a:lstStyle/>
          <a:p>
            <a:pPr algn="l"/>
            <a:r>
              <a:rPr lang="en-US" sz="3000" b="1" i="0" kern="1200" baseline="0" dirty="0">
                <a:solidFill>
                  <a:schemeClr val="accent1"/>
                </a:solidFill>
                <a:latin typeface="+mj-lt"/>
                <a:ea typeface="+mj-ea"/>
                <a:cs typeface="Arial" panose="020B0604020202020204" pitchFamily="34" charset="0"/>
              </a:rPr>
              <a:t>Benefits and Outcomes 1 of 2</a:t>
            </a:r>
            <a:endParaRPr lang="en-ZA" sz="3000" b="1" i="0" kern="1200" baseline="0" dirty="0">
              <a:solidFill>
                <a:schemeClr val="accent1"/>
              </a:solidFill>
              <a:latin typeface="+mj-lt"/>
              <a:ea typeface="+mj-ea"/>
              <a:cs typeface="Arial" panose="020B0604020202020204" pitchFamily="34" charset="0"/>
            </a:endParaRPr>
          </a:p>
        </p:txBody>
      </p:sp>
      <p:sp>
        <p:nvSpPr>
          <p:cNvPr id="3" name="Text Placeholder 2">
            <a:extLst>
              <a:ext uri="{FF2B5EF4-FFF2-40B4-BE49-F238E27FC236}">
                <a16:creationId xmlns:a16="http://schemas.microsoft.com/office/drawing/2014/main" id="{9D84B53C-E9D3-D1CC-1DC5-BC6BA7BFB08D}"/>
              </a:ext>
            </a:extLst>
          </p:cNvPr>
          <p:cNvSpPr>
            <a:spLocks noGrp="1"/>
          </p:cNvSpPr>
          <p:nvPr>
            <p:ph type="body" sz="quarter" idx="20" hasCustomPrompt="1"/>
          </p:nvPr>
        </p:nvSpPr>
        <p:spPr>
          <a:xfrm>
            <a:off x="425482" y="5937163"/>
            <a:ext cx="6027349" cy="385763"/>
          </a:xfrm>
        </p:spPr>
        <p:txBody>
          <a:bodyPr>
            <a:noAutofit/>
          </a:bodyPr>
          <a:lstStyle>
            <a:lvl1pPr>
              <a:defRPr sz="1200"/>
            </a:lvl1pPr>
            <a:lvl2pPr>
              <a:defRPr sz="1200"/>
            </a:lvl2pPr>
            <a:lvl3pPr>
              <a:defRPr sz="1200"/>
            </a:lvl3pPr>
            <a:lvl4pPr>
              <a:defRPr sz="1200"/>
            </a:lvl4pPr>
            <a:lvl5pPr>
              <a:defRPr sz="1200"/>
            </a:lvl5pPr>
          </a:lstStyle>
          <a:p>
            <a:pPr lvl="0"/>
            <a:r>
              <a:rPr lang="en-US"/>
              <a:t>Insert Footnote</a:t>
            </a:r>
          </a:p>
        </p:txBody>
      </p:sp>
    </p:spTree>
    <p:extLst>
      <p:ext uri="{BB962C8B-B14F-4D97-AF65-F5344CB8AC3E}">
        <p14:creationId xmlns:p14="http://schemas.microsoft.com/office/powerpoint/2010/main" val="281353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117" Type="http://schemas.openxmlformats.org/officeDocument/2006/relationships/tags" Target="../tags/tag104.xml"/><Relationship Id="rId21" Type="http://schemas.openxmlformats.org/officeDocument/2006/relationships/tags" Target="../tags/tag8.xml"/><Relationship Id="rId42" Type="http://schemas.openxmlformats.org/officeDocument/2006/relationships/tags" Target="../tags/tag29.xml"/><Relationship Id="rId63" Type="http://schemas.openxmlformats.org/officeDocument/2006/relationships/tags" Target="../tags/tag50.xml"/><Relationship Id="rId84" Type="http://schemas.openxmlformats.org/officeDocument/2006/relationships/tags" Target="../tags/tag71.xml"/><Relationship Id="rId16" Type="http://schemas.openxmlformats.org/officeDocument/2006/relationships/tags" Target="../tags/tag3.xml"/><Relationship Id="rId107" Type="http://schemas.openxmlformats.org/officeDocument/2006/relationships/tags" Target="../tags/tag94.xml"/><Relationship Id="rId11" Type="http://schemas.openxmlformats.org/officeDocument/2006/relationships/slideLayout" Target="../slideLayouts/slideLayout29.xml"/><Relationship Id="rId32" Type="http://schemas.openxmlformats.org/officeDocument/2006/relationships/tags" Target="../tags/tag19.xml"/><Relationship Id="rId37" Type="http://schemas.openxmlformats.org/officeDocument/2006/relationships/tags" Target="../tags/tag24.xml"/><Relationship Id="rId53" Type="http://schemas.openxmlformats.org/officeDocument/2006/relationships/tags" Target="../tags/tag40.xml"/><Relationship Id="rId58" Type="http://schemas.openxmlformats.org/officeDocument/2006/relationships/tags" Target="../tags/tag45.xml"/><Relationship Id="rId74" Type="http://schemas.openxmlformats.org/officeDocument/2006/relationships/tags" Target="../tags/tag61.xml"/><Relationship Id="rId79" Type="http://schemas.openxmlformats.org/officeDocument/2006/relationships/tags" Target="../tags/tag66.xml"/><Relationship Id="rId102" Type="http://schemas.openxmlformats.org/officeDocument/2006/relationships/tags" Target="../tags/tag89.xml"/><Relationship Id="rId123" Type="http://schemas.openxmlformats.org/officeDocument/2006/relationships/tags" Target="../tags/tag110.xml"/><Relationship Id="rId128" Type="http://schemas.openxmlformats.org/officeDocument/2006/relationships/tags" Target="../tags/tag115.xml"/><Relationship Id="rId5" Type="http://schemas.openxmlformats.org/officeDocument/2006/relationships/slideLayout" Target="../slideLayouts/slideLayout23.xml"/><Relationship Id="rId90" Type="http://schemas.openxmlformats.org/officeDocument/2006/relationships/tags" Target="../tags/tag77.xml"/><Relationship Id="rId95" Type="http://schemas.openxmlformats.org/officeDocument/2006/relationships/tags" Target="../tags/tag82.xml"/><Relationship Id="rId22" Type="http://schemas.openxmlformats.org/officeDocument/2006/relationships/tags" Target="../tags/tag9.xml"/><Relationship Id="rId27" Type="http://schemas.openxmlformats.org/officeDocument/2006/relationships/tags" Target="../tags/tag14.xml"/><Relationship Id="rId43" Type="http://schemas.openxmlformats.org/officeDocument/2006/relationships/tags" Target="../tags/tag30.xml"/><Relationship Id="rId48" Type="http://schemas.openxmlformats.org/officeDocument/2006/relationships/tags" Target="../tags/tag35.xml"/><Relationship Id="rId64" Type="http://schemas.openxmlformats.org/officeDocument/2006/relationships/tags" Target="../tags/tag51.xml"/><Relationship Id="rId69" Type="http://schemas.openxmlformats.org/officeDocument/2006/relationships/tags" Target="../tags/tag56.xml"/><Relationship Id="rId113" Type="http://schemas.openxmlformats.org/officeDocument/2006/relationships/tags" Target="../tags/tag100.xml"/><Relationship Id="rId118" Type="http://schemas.openxmlformats.org/officeDocument/2006/relationships/tags" Target="../tags/tag105.xml"/><Relationship Id="rId134" Type="http://schemas.openxmlformats.org/officeDocument/2006/relationships/tags" Target="../tags/tag121.xml"/><Relationship Id="rId80" Type="http://schemas.openxmlformats.org/officeDocument/2006/relationships/tags" Target="../tags/tag67.xml"/><Relationship Id="rId85" Type="http://schemas.openxmlformats.org/officeDocument/2006/relationships/tags" Target="../tags/tag72.xml"/><Relationship Id="rId12" Type="http://schemas.openxmlformats.org/officeDocument/2006/relationships/slideLayout" Target="../slideLayouts/slideLayout30.xml"/><Relationship Id="rId17" Type="http://schemas.openxmlformats.org/officeDocument/2006/relationships/tags" Target="../tags/tag4.xml"/><Relationship Id="rId33" Type="http://schemas.openxmlformats.org/officeDocument/2006/relationships/tags" Target="../tags/tag20.xml"/><Relationship Id="rId38" Type="http://schemas.openxmlformats.org/officeDocument/2006/relationships/tags" Target="../tags/tag25.xml"/><Relationship Id="rId59" Type="http://schemas.openxmlformats.org/officeDocument/2006/relationships/tags" Target="../tags/tag46.xml"/><Relationship Id="rId103" Type="http://schemas.openxmlformats.org/officeDocument/2006/relationships/tags" Target="../tags/tag90.xml"/><Relationship Id="rId108" Type="http://schemas.openxmlformats.org/officeDocument/2006/relationships/tags" Target="../tags/tag95.xml"/><Relationship Id="rId124" Type="http://schemas.openxmlformats.org/officeDocument/2006/relationships/tags" Target="../tags/tag111.xml"/><Relationship Id="rId129" Type="http://schemas.openxmlformats.org/officeDocument/2006/relationships/tags" Target="../tags/tag116.xml"/><Relationship Id="rId54" Type="http://schemas.openxmlformats.org/officeDocument/2006/relationships/tags" Target="../tags/tag41.xml"/><Relationship Id="rId70" Type="http://schemas.openxmlformats.org/officeDocument/2006/relationships/tags" Target="../tags/tag57.xml"/><Relationship Id="rId75" Type="http://schemas.openxmlformats.org/officeDocument/2006/relationships/tags" Target="../tags/tag62.xml"/><Relationship Id="rId91" Type="http://schemas.openxmlformats.org/officeDocument/2006/relationships/tags" Target="../tags/tag78.xml"/><Relationship Id="rId96" Type="http://schemas.openxmlformats.org/officeDocument/2006/relationships/tags" Target="../tags/tag83.xml"/><Relationship Id="rId1" Type="http://schemas.openxmlformats.org/officeDocument/2006/relationships/slideLayout" Target="../slideLayouts/slideLayout19.xml"/><Relationship Id="rId6" Type="http://schemas.openxmlformats.org/officeDocument/2006/relationships/slideLayout" Target="../slideLayouts/slideLayout24.xml"/><Relationship Id="rId23" Type="http://schemas.openxmlformats.org/officeDocument/2006/relationships/tags" Target="../tags/tag10.xml"/><Relationship Id="rId28" Type="http://schemas.openxmlformats.org/officeDocument/2006/relationships/tags" Target="../tags/tag15.xml"/><Relationship Id="rId49" Type="http://schemas.openxmlformats.org/officeDocument/2006/relationships/tags" Target="../tags/tag36.xml"/><Relationship Id="rId114" Type="http://schemas.openxmlformats.org/officeDocument/2006/relationships/tags" Target="../tags/tag101.xml"/><Relationship Id="rId119" Type="http://schemas.openxmlformats.org/officeDocument/2006/relationships/tags" Target="../tags/tag106.xml"/><Relationship Id="rId44" Type="http://schemas.openxmlformats.org/officeDocument/2006/relationships/tags" Target="../tags/tag31.xml"/><Relationship Id="rId60" Type="http://schemas.openxmlformats.org/officeDocument/2006/relationships/tags" Target="../tags/tag47.xml"/><Relationship Id="rId65" Type="http://schemas.openxmlformats.org/officeDocument/2006/relationships/tags" Target="../tags/tag52.xml"/><Relationship Id="rId81" Type="http://schemas.openxmlformats.org/officeDocument/2006/relationships/tags" Target="../tags/tag68.xml"/><Relationship Id="rId86" Type="http://schemas.openxmlformats.org/officeDocument/2006/relationships/tags" Target="../tags/tag73.xml"/><Relationship Id="rId130" Type="http://schemas.openxmlformats.org/officeDocument/2006/relationships/tags" Target="../tags/tag117.xml"/><Relationship Id="rId135" Type="http://schemas.openxmlformats.org/officeDocument/2006/relationships/tags" Target="../tags/tag122.xml"/><Relationship Id="rId13" Type="http://schemas.openxmlformats.org/officeDocument/2006/relationships/theme" Target="../theme/theme2.xml"/><Relationship Id="rId18" Type="http://schemas.openxmlformats.org/officeDocument/2006/relationships/tags" Target="../tags/tag5.xml"/><Relationship Id="rId39" Type="http://schemas.openxmlformats.org/officeDocument/2006/relationships/tags" Target="../tags/tag26.xml"/><Relationship Id="rId109" Type="http://schemas.openxmlformats.org/officeDocument/2006/relationships/tags" Target="../tags/tag96.xml"/><Relationship Id="rId34" Type="http://schemas.openxmlformats.org/officeDocument/2006/relationships/tags" Target="../tags/tag21.xml"/><Relationship Id="rId50" Type="http://schemas.openxmlformats.org/officeDocument/2006/relationships/tags" Target="../tags/tag37.xml"/><Relationship Id="rId55" Type="http://schemas.openxmlformats.org/officeDocument/2006/relationships/tags" Target="../tags/tag42.xml"/><Relationship Id="rId76" Type="http://schemas.openxmlformats.org/officeDocument/2006/relationships/tags" Target="../tags/tag63.xml"/><Relationship Id="rId97" Type="http://schemas.openxmlformats.org/officeDocument/2006/relationships/tags" Target="../tags/tag84.xml"/><Relationship Id="rId104" Type="http://schemas.openxmlformats.org/officeDocument/2006/relationships/tags" Target="../tags/tag91.xml"/><Relationship Id="rId120" Type="http://schemas.openxmlformats.org/officeDocument/2006/relationships/tags" Target="../tags/tag107.xml"/><Relationship Id="rId125" Type="http://schemas.openxmlformats.org/officeDocument/2006/relationships/tags" Target="../tags/tag112.xml"/><Relationship Id="rId7" Type="http://schemas.openxmlformats.org/officeDocument/2006/relationships/slideLayout" Target="../slideLayouts/slideLayout25.xml"/><Relationship Id="rId71" Type="http://schemas.openxmlformats.org/officeDocument/2006/relationships/tags" Target="../tags/tag58.xml"/><Relationship Id="rId92" Type="http://schemas.openxmlformats.org/officeDocument/2006/relationships/tags" Target="../tags/tag79.xml"/><Relationship Id="rId2" Type="http://schemas.openxmlformats.org/officeDocument/2006/relationships/slideLayout" Target="../slideLayouts/slideLayout20.xml"/><Relationship Id="rId29" Type="http://schemas.openxmlformats.org/officeDocument/2006/relationships/tags" Target="../tags/tag16.xml"/><Relationship Id="rId24" Type="http://schemas.openxmlformats.org/officeDocument/2006/relationships/tags" Target="../tags/tag11.xml"/><Relationship Id="rId40" Type="http://schemas.openxmlformats.org/officeDocument/2006/relationships/tags" Target="../tags/tag27.xml"/><Relationship Id="rId45" Type="http://schemas.openxmlformats.org/officeDocument/2006/relationships/tags" Target="../tags/tag32.xml"/><Relationship Id="rId66" Type="http://schemas.openxmlformats.org/officeDocument/2006/relationships/tags" Target="../tags/tag53.xml"/><Relationship Id="rId87" Type="http://schemas.openxmlformats.org/officeDocument/2006/relationships/tags" Target="../tags/tag74.xml"/><Relationship Id="rId110" Type="http://schemas.openxmlformats.org/officeDocument/2006/relationships/tags" Target="../tags/tag97.xml"/><Relationship Id="rId115" Type="http://schemas.openxmlformats.org/officeDocument/2006/relationships/tags" Target="../tags/tag102.xml"/><Relationship Id="rId131" Type="http://schemas.openxmlformats.org/officeDocument/2006/relationships/tags" Target="../tags/tag118.xml"/><Relationship Id="rId136" Type="http://schemas.openxmlformats.org/officeDocument/2006/relationships/tags" Target="../tags/tag123.xml"/><Relationship Id="rId61" Type="http://schemas.openxmlformats.org/officeDocument/2006/relationships/tags" Target="../tags/tag48.xml"/><Relationship Id="rId82" Type="http://schemas.openxmlformats.org/officeDocument/2006/relationships/tags" Target="../tags/tag69.xml"/><Relationship Id="rId19" Type="http://schemas.openxmlformats.org/officeDocument/2006/relationships/tags" Target="../tags/tag6.xml"/><Relationship Id="rId14" Type="http://schemas.openxmlformats.org/officeDocument/2006/relationships/tags" Target="../tags/tag1.xml"/><Relationship Id="rId30" Type="http://schemas.openxmlformats.org/officeDocument/2006/relationships/tags" Target="../tags/tag17.xml"/><Relationship Id="rId35" Type="http://schemas.openxmlformats.org/officeDocument/2006/relationships/tags" Target="../tags/tag22.xml"/><Relationship Id="rId56" Type="http://schemas.openxmlformats.org/officeDocument/2006/relationships/tags" Target="../tags/tag43.xml"/><Relationship Id="rId77" Type="http://schemas.openxmlformats.org/officeDocument/2006/relationships/tags" Target="../tags/tag64.xml"/><Relationship Id="rId100" Type="http://schemas.openxmlformats.org/officeDocument/2006/relationships/tags" Target="../tags/tag87.xml"/><Relationship Id="rId105" Type="http://schemas.openxmlformats.org/officeDocument/2006/relationships/tags" Target="../tags/tag92.xml"/><Relationship Id="rId126" Type="http://schemas.openxmlformats.org/officeDocument/2006/relationships/tags" Target="../tags/tag113.xml"/><Relationship Id="rId8" Type="http://schemas.openxmlformats.org/officeDocument/2006/relationships/slideLayout" Target="../slideLayouts/slideLayout26.xml"/><Relationship Id="rId51" Type="http://schemas.openxmlformats.org/officeDocument/2006/relationships/tags" Target="../tags/tag38.xml"/><Relationship Id="rId72" Type="http://schemas.openxmlformats.org/officeDocument/2006/relationships/tags" Target="../tags/tag59.xml"/><Relationship Id="rId93" Type="http://schemas.openxmlformats.org/officeDocument/2006/relationships/tags" Target="../tags/tag80.xml"/><Relationship Id="rId98" Type="http://schemas.openxmlformats.org/officeDocument/2006/relationships/tags" Target="../tags/tag85.xml"/><Relationship Id="rId121" Type="http://schemas.openxmlformats.org/officeDocument/2006/relationships/tags" Target="../tags/tag108.xml"/><Relationship Id="rId3" Type="http://schemas.openxmlformats.org/officeDocument/2006/relationships/slideLayout" Target="../slideLayouts/slideLayout21.xml"/><Relationship Id="rId25" Type="http://schemas.openxmlformats.org/officeDocument/2006/relationships/tags" Target="../tags/tag12.xml"/><Relationship Id="rId46" Type="http://schemas.openxmlformats.org/officeDocument/2006/relationships/tags" Target="../tags/tag33.xml"/><Relationship Id="rId67" Type="http://schemas.openxmlformats.org/officeDocument/2006/relationships/tags" Target="../tags/tag54.xml"/><Relationship Id="rId116" Type="http://schemas.openxmlformats.org/officeDocument/2006/relationships/tags" Target="../tags/tag103.xml"/><Relationship Id="rId20" Type="http://schemas.openxmlformats.org/officeDocument/2006/relationships/tags" Target="../tags/tag7.xml"/><Relationship Id="rId41" Type="http://schemas.openxmlformats.org/officeDocument/2006/relationships/tags" Target="../tags/tag28.xml"/><Relationship Id="rId62" Type="http://schemas.openxmlformats.org/officeDocument/2006/relationships/tags" Target="../tags/tag49.xml"/><Relationship Id="rId83" Type="http://schemas.openxmlformats.org/officeDocument/2006/relationships/tags" Target="../tags/tag70.xml"/><Relationship Id="rId88" Type="http://schemas.openxmlformats.org/officeDocument/2006/relationships/tags" Target="../tags/tag75.xml"/><Relationship Id="rId111" Type="http://schemas.openxmlformats.org/officeDocument/2006/relationships/tags" Target="../tags/tag98.xml"/><Relationship Id="rId132" Type="http://schemas.openxmlformats.org/officeDocument/2006/relationships/tags" Target="../tags/tag119.xml"/><Relationship Id="rId15" Type="http://schemas.openxmlformats.org/officeDocument/2006/relationships/tags" Target="../tags/tag2.xml"/><Relationship Id="rId36" Type="http://schemas.openxmlformats.org/officeDocument/2006/relationships/tags" Target="../tags/tag23.xml"/><Relationship Id="rId57" Type="http://schemas.openxmlformats.org/officeDocument/2006/relationships/tags" Target="../tags/tag44.xml"/><Relationship Id="rId106" Type="http://schemas.openxmlformats.org/officeDocument/2006/relationships/tags" Target="../tags/tag93.xml"/><Relationship Id="rId127" Type="http://schemas.openxmlformats.org/officeDocument/2006/relationships/tags" Target="../tags/tag114.xml"/><Relationship Id="rId10" Type="http://schemas.openxmlformats.org/officeDocument/2006/relationships/slideLayout" Target="../slideLayouts/slideLayout28.xml"/><Relationship Id="rId31" Type="http://schemas.openxmlformats.org/officeDocument/2006/relationships/tags" Target="../tags/tag18.xml"/><Relationship Id="rId52" Type="http://schemas.openxmlformats.org/officeDocument/2006/relationships/tags" Target="../tags/tag39.xml"/><Relationship Id="rId73" Type="http://schemas.openxmlformats.org/officeDocument/2006/relationships/tags" Target="../tags/tag60.xml"/><Relationship Id="rId78" Type="http://schemas.openxmlformats.org/officeDocument/2006/relationships/tags" Target="../tags/tag65.xml"/><Relationship Id="rId94" Type="http://schemas.openxmlformats.org/officeDocument/2006/relationships/tags" Target="../tags/tag81.xml"/><Relationship Id="rId99" Type="http://schemas.openxmlformats.org/officeDocument/2006/relationships/tags" Target="../tags/tag86.xml"/><Relationship Id="rId101" Type="http://schemas.openxmlformats.org/officeDocument/2006/relationships/tags" Target="../tags/tag88.xml"/><Relationship Id="rId122" Type="http://schemas.openxmlformats.org/officeDocument/2006/relationships/tags" Target="../tags/tag109.xml"/><Relationship Id="rId4" Type="http://schemas.openxmlformats.org/officeDocument/2006/relationships/slideLayout" Target="../slideLayouts/slideLayout22.xml"/><Relationship Id="rId9" Type="http://schemas.openxmlformats.org/officeDocument/2006/relationships/slideLayout" Target="../slideLayouts/slideLayout27.xml"/><Relationship Id="rId26" Type="http://schemas.openxmlformats.org/officeDocument/2006/relationships/tags" Target="../tags/tag13.xml"/><Relationship Id="rId47" Type="http://schemas.openxmlformats.org/officeDocument/2006/relationships/tags" Target="../tags/tag34.xml"/><Relationship Id="rId68" Type="http://schemas.openxmlformats.org/officeDocument/2006/relationships/tags" Target="../tags/tag55.xml"/><Relationship Id="rId89" Type="http://schemas.openxmlformats.org/officeDocument/2006/relationships/tags" Target="../tags/tag76.xml"/><Relationship Id="rId112" Type="http://schemas.openxmlformats.org/officeDocument/2006/relationships/tags" Target="../tags/tag99.xml"/><Relationship Id="rId133" Type="http://schemas.openxmlformats.org/officeDocument/2006/relationships/tags" Target="../tags/tag1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359AA3-1DCB-7C25-6E7C-0871E74DDEEC}"/>
              </a:ext>
            </a:extLst>
          </p:cNvPr>
          <p:cNvSpPr>
            <a:spLocks noGrp="1"/>
          </p:cNvSpPr>
          <p:nvPr>
            <p:ph type="title"/>
          </p:nvPr>
        </p:nvSpPr>
        <p:spPr>
          <a:xfrm>
            <a:off x="609600" y="365125"/>
            <a:ext cx="10972800" cy="851783"/>
          </a:xfrm>
          <a:prstGeom prst="rect">
            <a:avLst/>
          </a:prstGeom>
        </p:spPr>
        <p:txBody>
          <a:bodyPr vert="horz" lIns="0" tIns="0" rIns="0" bIns="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1F8880-19A9-895E-ACE6-1DFF217E0E36}"/>
              </a:ext>
            </a:extLst>
          </p:cNvPr>
          <p:cNvSpPr>
            <a:spLocks noGrp="1"/>
          </p:cNvSpPr>
          <p:nvPr>
            <p:ph type="body" idx="1"/>
          </p:nvPr>
        </p:nvSpPr>
        <p:spPr>
          <a:xfrm>
            <a:off x="609600" y="1825624"/>
            <a:ext cx="10972800" cy="44608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5" name="Footer Placeholder 4">
            <a:extLst>
              <a:ext uri="{FF2B5EF4-FFF2-40B4-BE49-F238E27FC236}">
                <a16:creationId xmlns:a16="http://schemas.microsoft.com/office/drawing/2014/main" id="{2A2BAD83-C4E8-F8B0-C28E-326247390AD7}"/>
              </a:ext>
            </a:extLst>
          </p:cNvPr>
          <p:cNvSpPr>
            <a:spLocks noGrp="1"/>
          </p:cNvSpPr>
          <p:nvPr>
            <p:ph type="ftr" sz="quarter" idx="3"/>
          </p:nvPr>
        </p:nvSpPr>
        <p:spPr>
          <a:xfrm>
            <a:off x="420757" y="6500472"/>
            <a:ext cx="4114800" cy="167821"/>
          </a:xfrm>
          <a:prstGeom prst="rect">
            <a:avLst/>
          </a:prstGeom>
        </p:spPr>
        <p:txBody>
          <a:bodyPr vert="horz" lIns="0" tIns="0" rIns="0" bIns="0" rtlCol="0" anchor="ctr"/>
          <a:lstStyle>
            <a:lvl1pPr algn="l">
              <a:defRPr sz="800">
                <a:solidFill>
                  <a:schemeClr val="accent1"/>
                </a:solidFill>
                <a:latin typeface="Arial" panose="020B0604020202020204" pitchFamily="34" charset="0"/>
                <a:cs typeface="Arial" panose="020B0604020202020204" pitchFamily="34" charset="0"/>
              </a:defRPr>
            </a:lvl1pPr>
          </a:lstStyle>
          <a:p>
            <a:r>
              <a:rPr lang="en-US" dirty="0"/>
              <a:t>© 2023 SAP SE or an SAP affiliate company. All rights reserved | PUBLIC</a:t>
            </a:r>
          </a:p>
        </p:txBody>
      </p:sp>
      <p:sp>
        <p:nvSpPr>
          <p:cNvPr id="6" name="Slide Number Placeholder 5">
            <a:extLst>
              <a:ext uri="{FF2B5EF4-FFF2-40B4-BE49-F238E27FC236}">
                <a16:creationId xmlns:a16="http://schemas.microsoft.com/office/drawing/2014/main" id="{7A3DA0B0-E277-70C5-0D61-CC8561381C03}"/>
              </a:ext>
            </a:extLst>
          </p:cNvPr>
          <p:cNvSpPr>
            <a:spLocks noGrp="1"/>
          </p:cNvSpPr>
          <p:nvPr>
            <p:ph type="sldNum" sz="quarter" idx="4"/>
          </p:nvPr>
        </p:nvSpPr>
        <p:spPr>
          <a:xfrm>
            <a:off x="10828646" y="6500472"/>
            <a:ext cx="988979" cy="167821"/>
          </a:xfrm>
          <a:prstGeom prst="rect">
            <a:avLst/>
          </a:prstGeom>
        </p:spPr>
        <p:txBody>
          <a:bodyPr vert="horz" lIns="0" tIns="0" rIns="0" bIns="0" rtlCol="0" anchor="ctr"/>
          <a:lstStyle>
            <a:lvl1pPr algn="r">
              <a:defRPr sz="800">
                <a:solidFill>
                  <a:schemeClr val="tx1"/>
                </a:solidFill>
                <a:latin typeface="Arial" panose="020B0604020202020204" pitchFamily="34" charset="0"/>
                <a:cs typeface="Arial" panose="020B0604020202020204" pitchFamily="34" charset="0"/>
              </a:defRPr>
            </a:lvl1pPr>
          </a:lstStyle>
          <a:p>
            <a:fld id="{7ED02089-8B24-8A4C-B7B6-0E63FA0D18D0}" type="slidenum">
              <a:rPr lang="en-US" smtClean="0"/>
              <a:pPr/>
              <a:t>‹#›</a:t>
            </a:fld>
            <a:endParaRPr lang="en-US" dirty="0"/>
          </a:p>
        </p:txBody>
      </p:sp>
    </p:spTree>
    <p:extLst>
      <p:ext uri="{BB962C8B-B14F-4D97-AF65-F5344CB8AC3E}">
        <p14:creationId xmlns:p14="http://schemas.microsoft.com/office/powerpoint/2010/main" val="2913276572"/>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7" r:id="rId3"/>
    <p:sldLayoutId id="2147483668" r:id="rId4"/>
    <p:sldLayoutId id="2147483670" r:id="rId5"/>
    <p:sldLayoutId id="2147483679" r:id="rId6"/>
    <p:sldLayoutId id="2147483672" r:id="rId7"/>
    <p:sldLayoutId id="2147483673" r:id="rId8"/>
    <p:sldLayoutId id="2147483681" r:id="rId9"/>
    <p:sldLayoutId id="2147483682" r:id="rId10"/>
    <p:sldLayoutId id="2147483678" r:id="rId11"/>
    <p:sldLayoutId id="2147483675" r:id="rId12"/>
    <p:sldLayoutId id="2147483676" r:id="rId13"/>
    <p:sldLayoutId id="2147483677" r:id="rId14"/>
    <p:sldLayoutId id="2147483683" r:id="rId15"/>
    <p:sldLayoutId id="2147483684" r:id="rId16"/>
    <p:sldLayoutId id="2147483685" r:id="rId17"/>
    <p:sldLayoutId id="2147483686" r:id="rId18"/>
  </p:sldLayoutIdLst>
  <p:hf hdr="0" dt="0"/>
  <p:txStyles>
    <p:titleStyle>
      <a:lvl1pPr algn="l" defTabSz="914400" rtl="0" eaLnBrk="1" latinLnBrk="0" hangingPunct="1">
        <a:lnSpc>
          <a:spcPct val="90000"/>
        </a:lnSpc>
        <a:spcBef>
          <a:spcPct val="0"/>
        </a:spcBef>
        <a:buNone/>
        <a:defRPr sz="3200" b="1" i="0" kern="1200">
          <a:solidFill>
            <a:schemeClr val="accent1"/>
          </a:solidFill>
          <a:latin typeface="+mj-lt"/>
          <a:ea typeface="+mj-ea"/>
          <a:cs typeface="Arial" panose="020B0604020202020204" pitchFamily="34" charset="0"/>
        </a:defRPr>
      </a:lvl1pPr>
    </p:titleStyle>
    <p:bodyStyle>
      <a:lvl1pPr marL="0" indent="0" algn="l" defTabSz="914400" rtl="0" eaLnBrk="1" latinLnBrk="0" hangingPunct="1">
        <a:lnSpc>
          <a:spcPct val="100000"/>
        </a:lnSpc>
        <a:spcBef>
          <a:spcPts val="1600"/>
        </a:spcBef>
        <a:buFontTx/>
        <a:buNone/>
        <a:defRPr sz="1800" kern="1200">
          <a:solidFill>
            <a:schemeClr val="accent1"/>
          </a:solidFill>
          <a:latin typeface="+mn-lt"/>
          <a:ea typeface="+mn-ea"/>
          <a:cs typeface="Arial" panose="020B0604020202020204" pitchFamily="34" charset="0"/>
        </a:defRPr>
      </a:lvl1pPr>
      <a:lvl2pPr marL="217488" indent="-211138" algn="l" defTabSz="914400" rtl="0" eaLnBrk="1" latinLnBrk="0" hangingPunct="1">
        <a:lnSpc>
          <a:spcPct val="100000"/>
        </a:lnSpc>
        <a:spcBef>
          <a:spcPts val="600"/>
        </a:spcBef>
        <a:buFont typeface="Wingdings" pitchFamily="2" charset="2"/>
        <a:buChar char="§"/>
        <a:tabLst/>
        <a:defRPr sz="1800" kern="1200">
          <a:solidFill>
            <a:schemeClr val="accent1"/>
          </a:solidFill>
          <a:latin typeface="+mn-lt"/>
          <a:ea typeface="+mn-ea"/>
          <a:cs typeface="Arial" panose="020B0604020202020204" pitchFamily="34" charset="0"/>
        </a:defRPr>
      </a:lvl2pPr>
      <a:lvl3pPr marL="434975" indent="-203200" algn="l" defTabSz="914400" rtl="0" eaLnBrk="1" latinLnBrk="0" hangingPunct="1">
        <a:lnSpc>
          <a:spcPct val="100000"/>
        </a:lnSpc>
        <a:spcBef>
          <a:spcPts val="300"/>
        </a:spcBef>
        <a:buFont typeface="System Font Regular"/>
        <a:buChar char="–"/>
        <a:tabLst/>
        <a:defRPr sz="1700" kern="1200">
          <a:solidFill>
            <a:schemeClr val="accent1"/>
          </a:solidFill>
          <a:latin typeface="+mn-lt"/>
          <a:ea typeface="+mn-ea"/>
          <a:cs typeface="Arial" panose="020B0604020202020204" pitchFamily="34" charset="0"/>
        </a:defRPr>
      </a:lvl3pPr>
      <a:lvl4pPr marL="652463" indent="-203200" algn="l" defTabSz="914400" rtl="0" eaLnBrk="1" latinLnBrk="0" hangingPunct="1">
        <a:lnSpc>
          <a:spcPct val="100000"/>
        </a:lnSpc>
        <a:spcBef>
          <a:spcPts val="100"/>
        </a:spcBef>
        <a:buFont typeface="Wingdings" pitchFamily="2" charset="2"/>
        <a:buChar char="§"/>
        <a:tabLst/>
        <a:defRPr sz="1600" kern="1200">
          <a:solidFill>
            <a:schemeClr val="accent1"/>
          </a:solidFill>
          <a:latin typeface="+mn-lt"/>
          <a:ea typeface="+mn-ea"/>
          <a:cs typeface="Arial" panose="020B0604020202020204" pitchFamily="34" charset="0"/>
        </a:defRPr>
      </a:lvl4pPr>
      <a:lvl5pPr marL="847725" indent="-180975" algn="l" defTabSz="914400" rtl="0" eaLnBrk="1" latinLnBrk="0" hangingPunct="1">
        <a:lnSpc>
          <a:spcPct val="100000"/>
        </a:lnSpc>
        <a:spcBef>
          <a:spcPts val="0"/>
        </a:spcBef>
        <a:buFont typeface="System Font Regular"/>
        <a:buChar char="–"/>
        <a:tabLst/>
        <a:defRPr sz="1500" kern="1200">
          <a:solidFill>
            <a:schemeClr val="accent1"/>
          </a:solidFill>
          <a:latin typeface="+mn-lt"/>
          <a:ea typeface="+mn-ea"/>
          <a:cs typeface="Arial" panose="020B0604020202020204" pitchFamily="34" charset="0"/>
        </a:defRPr>
      </a:lvl5pPr>
      <a:lvl6pPr marL="1000125" indent="-144463" algn="l" defTabSz="914400" rtl="0" eaLnBrk="1" latinLnBrk="0" hangingPunct="1">
        <a:lnSpc>
          <a:spcPct val="100000"/>
        </a:lnSpc>
        <a:spcBef>
          <a:spcPts val="0"/>
        </a:spcBef>
        <a:buFont typeface="Wingdings" pitchFamily="2" charset="2"/>
        <a:buChar char="§"/>
        <a:tabLst/>
        <a:defRPr sz="1400" kern="1200">
          <a:solidFill>
            <a:schemeClr val="accent1"/>
          </a:solidFill>
          <a:latin typeface="+mn-lt"/>
          <a:ea typeface="+mn-ea"/>
          <a:cs typeface="+mn-cs"/>
        </a:defRPr>
      </a:lvl6pPr>
      <a:lvl7pPr marL="1160463" indent="-152400" algn="l" defTabSz="914400" rtl="0" eaLnBrk="1" latinLnBrk="0" hangingPunct="1">
        <a:lnSpc>
          <a:spcPct val="100000"/>
        </a:lnSpc>
        <a:spcBef>
          <a:spcPts val="0"/>
        </a:spcBef>
        <a:buFont typeface="System Font Regular"/>
        <a:buChar char="–"/>
        <a:tabLst/>
        <a:defRPr sz="1300" kern="1200">
          <a:solidFill>
            <a:schemeClr val="accent1"/>
          </a:solidFill>
          <a:latin typeface="+mn-lt"/>
          <a:ea typeface="+mn-ea"/>
          <a:cs typeface="+mn-cs"/>
        </a:defRPr>
      </a:lvl7pPr>
      <a:lvl8pPr marL="1304925" indent="-144463" algn="l" defTabSz="914400" rtl="0" eaLnBrk="1" latinLnBrk="0" hangingPunct="1">
        <a:lnSpc>
          <a:spcPct val="100000"/>
        </a:lnSpc>
        <a:spcBef>
          <a:spcPts val="0"/>
        </a:spcBef>
        <a:buFont typeface="Wingdings" pitchFamily="2" charset="2"/>
        <a:buChar char="§"/>
        <a:tabLst/>
        <a:defRPr sz="1200" kern="1200">
          <a:solidFill>
            <a:schemeClr val="accent1"/>
          </a:solidFill>
          <a:latin typeface="+mn-lt"/>
          <a:ea typeface="+mn-ea"/>
          <a:cs typeface="+mn-cs"/>
        </a:defRPr>
      </a:lvl8pPr>
      <a:lvl9pPr marL="1422400" indent="-131763" algn="l" defTabSz="914400" rtl="0" eaLnBrk="1" latinLnBrk="0" hangingPunct="1">
        <a:lnSpc>
          <a:spcPct val="100000"/>
        </a:lnSpc>
        <a:spcBef>
          <a:spcPts val="0"/>
        </a:spcBef>
        <a:buFont typeface="System Font Regular"/>
        <a:buChar char="–"/>
        <a:tabLst/>
        <a:defRPr sz="11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296" userDrawn="1">
          <p15:clr>
            <a:srgbClr val="F26B43"/>
          </p15:clr>
        </p15:guide>
        <p15:guide id="4" pos="384" userDrawn="1">
          <p15:clr>
            <a:srgbClr val="F26B43"/>
          </p15:clr>
        </p15:guide>
        <p15:guide id="5" orient="horz" pos="576" userDrawn="1">
          <p15:clr>
            <a:srgbClr val="F26B43"/>
          </p15:clr>
        </p15:guide>
        <p15:guide id="6" orient="horz" pos="3960" userDrawn="1">
          <p15:clr>
            <a:srgbClr val="F26B43"/>
          </p15:clr>
        </p15:guide>
        <p15:guide id="7" pos="3696" userDrawn="1">
          <p15:clr>
            <a:srgbClr val="F26B43"/>
          </p15:clr>
        </p15:guide>
        <p15:guide id="8" pos="398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Background">
            <a:extLst>
              <a:ext uri="{FF2B5EF4-FFF2-40B4-BE49-F238E27FC236}">
                <a16:creationId xmlns:a16="http://schemas.microsoft.com/office/drawing/2014/main" id="{57293E41-954C-9E9C-7DE2-32FEDBD5A1C6}"/>
              </a:ext>
            </a:extLst>
          </p:cNvPr>
          <p:cNvSpPr/>
          <p:nvPr userDrawn="1"/>
        </p:nvSpPr>
        <p:spPr bwMode="gray">
          <a:xfrm>
            <a:off x="0" y="0"/>
            <a:ext cx="12192000" cy="6858000"/>
          </a:xfrm>
          <a:prstGeom prst="rect">
            <a:avLst/>
          </a:prstGeom>
          <a:solidFill>
            <a:schemeClr val="bg1"/>
          </a:solidFill>
          <a:ln w="15238" cap="flat">
            <a:noFill/>
            <a:prstDash val="solid"/>
            <a:miter/>
          </a:ln>
        </p:spPr>
        <p:txBody>
          <a:bodyPr lIns="89977" tIns="71981" rIns="89977" bIns="71981" rtlCol="0" anchor="ctr"/>
          <a:lstStyle/>
          <a:p>
            <a:pPr marR="0" algn="ctr" defTabSz="914126" eaLnBrk="1" fontAlgn="base" latinLnBrk="0" hangingPunct="1">
              <a:lnSpc>
                <a:spcPct val="100000"/>
              </a:lnSpc>
              <a:spcBef>
                <a:spcPct val="50000"/>
              </a:spcBef>
              <a:spcAft>
                <a:spcPct val="0"/>
              </a:spcAft>
              <a:buClr>
                <a:srgbClr val="F0AB00"/>
              </a:buClr>
              <a:buSzPct val="80000"/>
              <a:tabLst/>
            </a:pPr>
            <a:endParaRPr kumimoji="0" lang="en-US" sz="1799" b="0" i="0" u="none" strike="noStrike" kern="0" cap="none" spc="0" normalizeH="0" baseline="0" noProof="0" dirty="0">
              <a:ln>
                <a:noFill/>
              </a:ln>
              <a:effectLst/>
              <a:uLnTx/>
              <a:uFillTx/>
              <a:latin typeface="72 Brand" panose="020B0504030603020204" pitchFamily="34" charset="0"/>
              <a:ea typeface="Arial Unicode MS" pitchFamily="34" charset="-128"/>
              <a:cs typeface="Arial Unicode MS" pitchFamily="34" charset="-128"/>
            </a:endParaRPr>
          </a:p>
        </p:txBody>
      </p:sp>
      <p:sp>
        <p:nvSpPr>
          <p:cNvPr id="3" name="Text Placeholder"/>
          <p:cNvSpPr>
            <a:spLocks noGrp="1"/>
          </p:cNvSpPr>
          <p:nvPr userDrawn="1">
            <p:ph type="body" idx="1"/>
          </p:nvPr>
        </p:nvSpPr>
        <p:spPr bwMode="black">
          <a:xfrm>
            <a:off x="503870" y="1548560"/>
            <a:ext cx="11183564" cy="4716000"/>
          </a:xfrm>
          <a:prstGeom prst="rect">
            <a:avLst/>
          </a:prstGeom>
        </p:spPr>
        <p:txBody>
          <a:bodyPr vert="horz" lIns="0" tIns="0" rIns="0" bIns="0" rtlCol="0">
            <a:normAutofit/>
          </a:bodyPr>
          <a:lstStyle/>
          <a:p>
            <a:pPr lvl="0"/>
            <a:r>
              <a:rPr lang="en-GB" dirty="0"/>
              <a:t>Start typing to add text without a bullet point. To add a bullet point, place the cursor at the start of this line and press tab.</a:t>
            </a:r>
            <a:endParaRPr lang="en-US" noProof="0" dirty="0"/>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 name="Title Placeholder"/>
          <p:cNvSpPr>
            <a:spLocks noGrp="1"/>
          </p:cNvSpPr>
          <p:nvPr userDrawn="1">
            <p:ph type="title"/>
          </p:nvPr>
        </p:nvSpPr>
        <p:spPr bwMode="black">
          <a:xfrm>
            <a:off x="503870" y="504000"/>
            <a:ext cx="11183564" cy="369332"/>
          </a:xfrm>
          <a:prstGeom prst="rect">
            <a:avLst/>
          </a:prstGeom>
        </p:spPr>
        <p:txBody>
          <a:bodyPr vert="horz" wrap="square" lIns="0" tIns="0" rIns="0" bIns="0" rtlCol="0" anchor="t" anchorCtr="0">
            <a:spAutoFit/>
          </a:bodyPr>
          <a:lstStyle/>
          <a:p>
            <a:r>
              <a:rPr lang="en-US" noProof="0" dirty="0"/>
              <a:t>Insert page title (sentence case)</a:t>
            </a:r>
          </a:p>
        </p:txBody>
      </p:sp>
      <p:grpSp>
        <p:nvGrpSpPr>
          <p:cNvPr id="6" name="Harvey 3" hidden="1">
            <a:extLst>
              <a:ext uri="{FF2B5EF4-FFF2-40B4-BE49-F238E27FC236}">
                <a16:creationId xmlns:a16="http://schemas.microsoft.com/office/drawing/2014/main" id="{B3E7C216-6801-4AB8-8D95-E7D60F39B210}"/>
              </a:ext>
            </a:extLst>
          </p:cNvPr>
          <p:cNvGrpSpPr>
            <a:grpSpLocks/>
          </p:cNvGrpSpPr>
          <p:nvPr userDrawn="1">
            <p:custDataLst>
              <p:tags r:id="rId14"/>
            </p:custDataLst>
          </p:nvPr>
        </p:nvGrpSpPr>
        <p:grpSpPr>
          <a:xfrm>
            <a:off x="3937773" y="3978000"/>
            <a:ext cx="1024611" cy="1024878"/>
            <a:chOff x="0" y="0"/>
            <a:chExt cx="914400" cy="914400"/>
          </a:xfrm>
          <a:solidFill>
            <a:schemeClr val="accent1"/>
          </a:solidFill>
        </p:grpSpPr>
        <p:sp>
          <p:nvSpPr>
            <p:cNvPr id="7" name="Harvey 0/3 [0]">
              <a:extLst>
                <a:ext uri="{FF2B5EF4-FFF2-40B4-BE49-F238E27FC236}">
                  <a16:creationId xmlns:a16="http://schemas.microsoft.com/office/drawing/2014/main" id="{FC8CECD5-A3FB-4DD5-A846-DC09FDB6EB04}"/>
                </a:ext>
              </a:extLst>
            </p:cNvPr>
            <p:cNvSpPr>
              <a:spLocks noChangeAspect="1"/>
            </p:cNvSpPr>
            <p:nvPr>
              <p:custDataLst>
                <p:tags r:id="rId133"/>
              </p:custDataLst>
            </p:nvPr>
          </p:nvSpPr>
          <p:spPr>
            <a:xfrm>
              <a:off x="0" y="0"/>
              <a:ext cx="914400" cy="914400"/>
            </a:xfrm>
            <a:custGeom>
              <a:avLst/>
              <a:gdLst/>
              <a:ahLst/>
              <a:cxnLst/>
              <a:rect l="l" t="t" r="r" b="b"/>
              <a:pathLst>
                <a:path w="635000" h="635000" fill="none">
                  <a:moveTo>
                    <a:pt x="317500" y="0"/>
                  </a:moveTo>
                  <a:arcTo wR="317500" hR="317500" stAng="-5400000" swAng="216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8" name="Harvey 1/3 [1]">
              <a:extLst>
                <a:ext uri="{FF2B5EF4-FFF2-40B4-BE49-F238E27FC236}">
                  <a16:creationId xmlns:a16="http://schemas.microsoft.com/office/drawing/2014/main" id="{750B853B-8389-4427-AFB9-1CE880FE9BEE}"/>
                </a:ext>
              </a:extLst>
            </p:cNvPr>
            <p:cNvSpPr>
              <a:spLocks noChangeAspect="1"/>
            </p:cNvSpPr>
            <p:nvPr>
              <p:custDataLst>
                <p:tags r:id="rId134"/>
              </p:custDataLst>
            </p:nvPr>
          </p:nvSpPr>
          <p:spPr>
            <a:xfrm>
              <a:off x="0" y="0"/>
              <a:ext cx="914400" cy="914400"/>
            </a:xfrm>
            <a:custGeom>
              <a:avLst/>
              <a:gdLst/>
              <a:ahLst/>
              <a:cxnLst/>
              <a:rect l="l" t="t" r="r" b="b"/>
              <a:pathLst>
                <a:path w="635000" h="635000">
                  <a:moveTo>
                    <a:pt x="317500" y="0"/>
                  </a:moveTo>
                  <a:arcTo wR="317500" hR="317500" stAng="16200000" swAng="7200000"/>
                  <a:lnTo>
                    <a:pt x="317500" y="317500"/>
                  </a:lnTo>
                  <a:close/>
                </a:path>
                <a:path w="635000" h="635000" fill="none">
                  <a:moveTo>
                    <a:pt x="592463" y="476249"/>
                  </a:moveTo>
                  <a:arcTo wR="317500" hR="317500" stAng="1800000" swAng="144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9" name="Harvey 2/3 [2]">
              <a:extLst>
                <a:ext uri="{FF2B5EF4-FFF2-40B4-BE49-F238E27FC236}">
                  <a16:creationId xmlns:a16="http://schemas.microsoft.com/office/drawing/2014/main" id="{0CA9A207-7055-4A72-8ED2-D82605C3D0C8}"/>
                </a:ext>
              </a:extLst>
            </p:cNvPr>
            <p:cNvSpPr>
              <a:spLocks noChangeAspect="1"/>
            </p:cNvSpPr>
            <p:nvPr>
              <p:custDataLst>
                <p:tags r:id="rId135"/>
              </p:custDataLst>
            </p:nvPr>
          </p:nvSpPr>
          <p:spPr>
            <a:xfrm>
              <a:off x="0" y="0"/>
              <a:ext cx="914400" cy="914400"/>
            </a:xfrm>
            <a:custGeom>
              <a:avLst/>
              <a:gdLst/>
              <a:ahLst/>
              <a:cxnLst/>
              <a:rect l="l" t="t" r="r" b="b"/>
              <a:pathLst>
                <a:path w="635000" h="635000">
                  <a:moveTo>
                    <a:pt x="317500" y="0"/>
                  </a:moveTo>
                  <a:arcTo wR="317500" hR="317500" stAng="16200000" swAng="14400000"/>
                  <a:lnTo>
                    <a:pt x="317500" y="317500"/>
                  </a:lnTo>
                  <a:close/>
                </a:path>
                <a:path w="635000" h="635000" fill="none">
                  <a:moveTo>
                    <a:pt x="42536" y="476250"/>
                  </a:moveTo>
                  <a:arcTo wR="317500" hR="317500" stAng="9000000" swAng="72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10" name="Harvey 3/3 [3]">
              <a:extLst>
                <a:ext uri="{FF2B5EF4-FFF2-40B4-BE49-F238E27FC236}">
                  <a16:creationId xmlns:a16="http://schemas.microsoft.com/office/drawing/2014/main" id="{4422C816-875A-41F5-9DC0-8DBAE4C5C6CB}"/>
                </a:ext>
              </a:extLst>
            </p:cNvPr>
            <p:cNvSpPr>
              <a:spLocks noChangeAspect="1"/>
            </p:cNvSpPr>
            <p:nvPr>
              <p:custDataLst>
                <p:tags r:id="rId136"/>
              </p:custDataLst>
            </p:nvPr>
          </p:nvSpPr>
          <p:spPr>
            <a:xfrm>
              <a:off x="0" y="0"/>
              <a:ext cx="914400" cy="914400"/>
            </a:xfrm>
            <a:custGeom>
              <a:avLst/>
              <a:gdLst/>
              <a:ahLst/>
              <a:cxnLst/>
              <a:rect l="l" t="t" r="r" b="b"/>
              <a:pathLst>
                <a:path w="635000" h="635000">
                  <a:moveTo>
                    <a:pt x="317500" y="0"/>
                  </a:moveTo>
                  <a:arcTo wR="317500" hR="317500" stAng="16200000" swAng="21600000"/>
                  <a:close/>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grpSp>
      <p:grpSp>
        <p:nvGrpSpPr>
          <p:cNvPr id="11" name="Harvey 4" hidden="1">
            <a:extLst>
              <a:ext uri="{FF2B5EF4-FFF2-40B4-BE49-F238E27FC236}">
                <a16:creationId xmlns:a16="http://schemas.microsoft.com/office/drawing/2014/main" id="{DDC5C333-7028-4F79-8940-98DC17723588}"/>
              </a:ext>
            </a:extLst>
          </p:cNvPr>
          <p:cNvGrpSpPr>
            <a:grpSpLocks/>
          </p:cNvGrpSpPr>
          <p:nvPr userDrawn="1">
            <p:custDataLst>
              <p:tags r:id="rId15"/>
            </p:custDataLst>
          </p:nvPr>
        </p:nvGrpSpPr>
        <p:grpSpPr>
          <a:xfrm>
            <a:off x="5390102" y="3978000"/>
            <a:ext cx="1024611" cy="1024878"/>
            <a:chOff x="0" y="0"/>
            <a:chExt cx="914400" cy="914400"/>
          </a:xfrm>
          <a:solidFill>
            <a:schemeClr val="accent1"/>
          </a:solidFill>
        </p:grpSpPr>
        <p:sp>
          <p:nvSpPr>
            <p:cNvPr id="13" name="Harvey 0/4 [0]">
              <a:extLst>
                <a:ext uri="{FF2B5EF4-FFF2-40B4-BE49-F238E27FC236}">
                  <a16:creationId xmlns:a16="http://schemas.microsoft.com/office/drawing/2014/main" id="{70B331E2-39A8-4BAF-8DDD-C631B51EB56E}"/>
                </a:ext>
              </a:extLst>
            </p:cNvPr>
            <p:cNvSpPr>
              <a:spLocks noChangeAspect="1"/>
            </p:cNvSpPr>
            <p:nvPr>
              <p:custDataLst>
                <p:tags r:id="rId128"/>
              </p:custDataLst>
            </p:nvPr>
          </p:nvSpPr>
          <p:spPr>
            <a:xfrm>
              <a:off x="0" y="0"/>
              <a:ext cx="914400" cy="914400"/>
            </a:xfrm>
            <a:custGeom>
              <a:avLst/>
              <a:gdLst/>
              <a:ahLst/>
              <a:cxnLst/>
              <a:rect l="l" t="t" r="r" b="b"/>
              <a:pathLst>
                <a:path w="635000" h="635000" fill="none">
                  <a:moveTo>
                    <a:pt x="317500" y="0"/>
                  </a:moveTo>
                  <a:arcTo wR="317500" hR="317500" stAng="-5400000" swAng="216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14" name="Harvey 1/4 [1]">
              <a:extLst>
                <a:ext uri="{FF2B5EF4-FFF2-40B4-BE49-F238E27FC236}">
                  <a16:creationId xmlns:a16="http://schemas.microsoft.com/office/drawing/2014/main" id="{47F66FBA-2801-4875-BD13-0BF512FC3C6A}"/>
                </a:ext>
              </a:extLst>
            </p:cNvPr>
            <p:cNvSpPr>
              <a:spLocks noChangeAspect="1"/>
            </p:cNvSpPr>
            <p:nvPr>
              <p:custDataLst>
                <p:tags r:id="rId129"/>
              </p:custDataLst>
            </p:nvPr>
          </p:nvSpPr>
          <p:spPr>
            <a:xfrm>
              <a:off x="0" y="0"/>
              <a:ext cx="914400" cy="914400"/>
            </a:xfrm>
            <a:custGeom>
              <a:avLst/>
              <a:gdLst/>
              <a:ahLst/>
              <a:cxnLst/>
              <a:rect l="l" t="t" r="r" b="b"/>
              <a:pathLst>
                <a:path w="635000" h="635000">
                  <a:moveTo>
                    <a:pt x="317500" y="0"/>
                  </a:moveTo>
                  <a:arcTo wR="317500" hR="317500" stAng="16200000" swAng="5400000"/>
                  <a:lnTo>
                    <a:pt x="317500" y="317500"/>
                  </a:lnTo>
                  <a:close/>
                </a:path>
                <a:path w="635000" h="635000" fill="none">
                  <a:moveTo>
                    <a:pt x="635000" y="317500"/>
                  </a:moveTo>
                  <a:arcTo wR="317500" hR="317500" stAng="0" swAng="162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15" name="Harvey 2/4 [2]">
              <a:extLst>
                <a:ext uri="{FF2B5EF4-FFF2-40B4-BE49-F238E27FC236}">
                  <a16:creationId xmlns:a16="http://schemas.microsoft.com/office/drawing/2014/main" id="{99673DAB-5272-45DC-B222-CA8CAA9FD2BB}"/>
                </a:ext>
              </a:extLst>
            </p:cNvPr>
            <p:cNvSpPr>
              <a:spLocks noChangeAspect="1"/>
            </p:cNvSpPr>
            <p:nvPr>
              <p:custDataLst>
                <p:tags r:id="rId130"/>
              </p:custDataLst>
            </p:nvPr>
          </p:nvSpPr>
          <p:spPr>
            <a:xfrm>
              <a:off x="0" y="0"/>
              <a:ext cx="914400" cy="914400"/>
            </a:xfrm>
            <a:custGeom>
              <a:avLst/>
              <a:gdLst/>
              <a:ahLst/>
              <a:cxnLst/>
              <a:rect l="l" t="t" r="r" b="b"/>
              <a:pathLst>
                <a:path w="635000" h="635000">
                  <a:moveTo>
                    <a:pt x="317500" y="0"/>
                  </a:moveTo>
                  <a:arcTo wR="317500" hR="317500" stAng="16200000" swAng="10800000"/>
                  <a:lnTo>
                    <a:pt x="317500" y="317500"/>
                  </a:lnTo>
                  <a:close/>
                </a:path>
                <a:path w="635000" h="635000" fill="none">
                  <a:moveTo>
                    <a:pt x="317500" y="635000"/>
                  </a:moveTo>
                  <a:arcTo wR="317500" hR="317500" stAng="5400000" swAng="108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16" name="Harvey 3/4 [3]">
              <a:extLst>
                <a:ext uri="{FF2B5EF4-FFF2-40B4-BE49-F238E27FC236}">
                  <a16:creationId xmlns:a16="http://schemas.microsoft.com/office/drawing/2014/main" id="{F9B9444B-C98D-45FC-BA92-881D06827328}"/>
                </a:ext>
              </a:extLst>
            </p:cNvPr>
            <p:cNvSpPr>
              <a:spLocks noChangeAspect="1"/>
            </p:cNvSpPr>
            <p:nvPr>
              <p:custDataLst>
                <p:tags r:id="rId131"/>
              </p:custDataLst>
            </p:nvPr>
          </p:nvSpPr>
          <p:spPr>
            <a:xfrm>
              <a:off x="0" y="0"/>
              <a:ext cx="914400" cy="914400"/>
            </a:xfrm>
            <a:custGeom>
              <a:avLst/>
              <a:gdLst/>
              <a:ahLst/>
              <a:cxnLst/>
              <a:rect l="l" t="t" r="r" b="b"/>
              <a:pathLst>
                <a:path w="635000" h="635000">
                  <a:moveTo>
                    <a:pt x="317500" y="0"/>
                  </a:moveTo>
                  <a:arcTo wR="317500" hR="317500" stAng="16200000" swAng="16200000"/>
                  <a:lnTo>
                    <a:pt x="317500" y="317500"/>
                  </a:lnTo>
                  <a:close/>
                </a:path>
                <a:path w="635000" h="635000" fill="none">
                  <a:moveTo>
                    <a:pt x="0" y="317500"/>
                  </a:moveTo>
                  <a:arcTo wR="317500" hR="317500" stAng="10800000" swAng="54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17" name="Harvey 4/4 [4]">
              <a:extLst>
                <a:ext uri="{FF2B5EF4-FFF2-40B4-BE49-F238E27FC236}">
                  <a16:creationId xmlns:a16="http://schemas.microsoft.com/office/drawing/2014/main" id="{5FFB853D-F550-4F16-8269-A070A19E381C}"/>
                </a:ext>
              </a:extLst>
            </p:cNvPr>
            <p:cNvSpPr>
              <a:spLocks noChangeAspect="1"/>
            </p:cNvSpPr>
            <p:nvPr>
              <p:custDataLst>
                <p:tags r:id="rId132"/>
              </p:custDataLst>
            </p:nvPr>
          </p:nvSpPr>
          <p:spPr>
            <a:xfrm>
              <a:off x="0" y="0"/>
              <a:ext cx="914400" cy="914400"/>
            </a:xfrm>
            <a:custGeom>
              <a:avLst/>
              <a:gdLst/>
              <a:ahLst/>
              <a:cxnLst/>
              <a:rect l="l" t="t" r="r" b="b"/>
              <a:pathLst>
                <a:path w="635000" h="635000">
                  <a:moveTo>
                    <a:pt x="317500" y="0"/>
                  </a:moveTo>
                  <a:arcTo wR="317500" hR="317500" stAng="16200000" swAng="21600000"/>
                  <a:close/>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grpSp>
      <p:grpSp>
        <p:nvGrpSpPr>
          <p:cNvPr id="18" name="Harvey 8" hidden="1">
            <a:extLst>
              <a:ext uri="{FF2B5EF4-FFF2-40B4-BE49-F238E27FC236}">
                <a16:creationId xmlns:a16="http://schemas.microsoft.com/office/drawing/2014/main" id="{0630AB66-7B5F-41CE-A2EB-2EB4C67794AE}"/>
              </a:ext>
            </a:extLst>
          </p:cNvPr>
          <p:cNvGrpSpPr>
            <a:grpSpLocks/>
          </p:cNvGrpSpPr>
          <p:nvPr userDrawn="1">
            <p:custDataLst>
              <p:tags r:id="rId16"/>
            </p:custDataLst>
          </p:nvPr>
        </p:nvGrpSpPr>
        <p:grpSpPr>
          <a:xfrm>
            <a:off x="6842432" y="3978000"/>
            <a:ext cx="1024611" cy="1024878"/>
            <a:chOff x="0" y="0"/>
            <a:chExt cx="914400" cy="914400"/>
          </a:xfrm>
          <a:solidFill>
            <a:schemeClr val="accent1"/>
          </a:solidFill>
        </p:grpSpPr>
        <p:sp>
          <p:nvSpPr>
            <p:cNvPr id="19" name="Harvey 0/8 [0]">
              <a:extLst>
                <a:ext uri="{FF2B5EF4-FFF2-40B4-BE49-F238E27FC236}">
                  <a16:creationId xmlns:a16="http://schemas.microsoft.com/office/drawing/2014/main" id="{051D5678-1EFE-40CF-8563-B5E9EA35A271}"/>
                </a:ext>
              </a:extLst>
            </p:cNvPr>
            <p:cNvSpPr>
              <a:spLocks noChangeAspect="1"/>
            </p:cNvSpPr>
            <p:nvPr>
              <p:custDataLst>
                <p:tags r:id="rId119"/>
              </p:custDataLst>
            </p:nvPr>
          </p:nvSpPr>
          <p:spPr>
            <a:xfrm>
              <a:off x="0" y="0"/>
              <a:ext cx="914400" cy="914400"/>
            </a:xfrm>
            <a:custGeom>
              <a:avLst/>
              <a:gdLst/>
              <a:ahLst/>
              <a:cxnLst/>
              <a:rect l="l" t="t" r="r" b="b"/>
              <a:pathLst>
                <a:path w="635000" h="635000" fill="none">
                  <a:moveTo>
                    <a:pt x="317500" y="0"/>
                  </a:moveTo>
                  <a:arcTo wR="317500" hR="317500" stAng="-5400000" swAng="216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20" name="Harvey 1/8 [1]">
              <a:extLst>
                <a:ext uri="{FF2B5EF4-FFF2-40B4-BE49-F238E27FC236}">
                  <a16:creationId xmlns:a16="http://schemas.microsoft.com/office/drawing/2014/main" id="{E5DDEB4B-B8B3-42DA-AF30-4FD0A1770D91}"/>
                </a:ext>
              </a:extLst>
            </p:cNvPr>
            <p:cNvSpPr>
              <a:spLocks noChangeAspect="1"/>
            </p:cNvSpPr>
            <p:nvPr>
              <p:custDataLst>
                <p:tags r:id="rId120"/>
              </p:custDataLst>
            </p:nvPr>
          </p:nvSpPr>
          <p:spPr>
            <a:xfrm>
              <a:off x="0" y="0"/>
              <a:ext cx="914400" cy="914400"/>
            </a:xfrm>
            <a:custGeom>
              <a:avLst/>
              <a:gdLst/>
              <a:ahLst/>
              <a:cxnLst/>
              <a:rect l="l" t="t" r="r" b="b"/>
              <a:pathLst>
                <a:path w="635000" h="635000">
                  <a:moveTo>
                    <a:pt x="317500" y="0"/>
                  </a:moveTo>
                  <a:arcTo wR="317500" hR="317500" stAng="16200000" swAng="2700000"/>
                  <a:lnTo>
                    <a:pt x="317500" y="317500"/>
                  </a:lnTo>
                  <a:close/>
                </a:path>
                <a:path w="635000" h="635000" fill="none">
                  <a:moveTo>
                    <a:pt x="542006" y="92993"/>
                  </a:moveTo>
                  <a:arcTo wR="317500" hR="317500" stAng="-2700000" swAng="189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21" name="Harvey 2/8 [2]">
              <a:extLst>
                <a:ext uri="{FF2B5EF4-FFF2-40B4-BE49-F238E27FC236}">
                  <a16:creationId xmlns:a16="http://schemas.microsoft.com/office/drawing/2014/main" id="{FB9200C4-0418-4CEF-BBB8-18F997AD7CA8}"/>
                </a:ext>
              </a:extLst>
            </p:cNvPr>
            <p:cNvSpPr>
              <a:spLocks noChangeAspect="1"/>
            </p:cNvSpPr>
            <p:nvPr>
              <p:custDataLst>
                <p:tags r:id="rId121"/>
              </p:custDataLst>
            </p:nvPr>
          </p:nvSpPr>
          <p:spPr>
            <a:xfrm>
              <a:off x="0" y="0"/>
              <a:ext cx="914400" cy="914400"/>
            </a:xfrm>
            <a:custGeom>
              <a:avLst/>
              <a:gdLst/>
              <a:ahLst/>
              <a:cxnLst/>
              <a:rect l="l" t="t" r="r" b="b"/>
              <a:pathLst>
                <a:path w="635000" h="635000">
                  <a:moveTo>
                    <a:pt x="317500" y="0"/>
                  </a:moveTo>
                  <a:arcTo wR="317500" hR="317500" stAng="16200000" swAng="5400000"/>
                  <a:lnTo>
                    <a:pt x="317500" y="317500"/>
                  </a:lnTo>
                  <a:close/>
                </a:path>
                <a:path w="635000" h="635000" fill="none">
                  <a:moveTo>
                    <a:pt x="635000" y="317500"/>
                  </a:moveTo>
                  <a:arcTo wR="317500" hR="317500" stAng="0" swAng="162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22" name="Harvey 3/8 [3]">
              <a:extLst>
                <a:ext uri="{FF2B5EF4-FFF2-40B4-BE49-F238E27FC236}">
                  <a16:creationId xmlns:a16="http://schemas.microsoft.com/office/drawing/2014/main" id="{8E4DE7E8-0809-4E2E-BE6A-E989A6AEBF62}"/>
                </a:ext>
              </a:extLst>
            </p:cNvPr>
            <p:cNvSpPr>
              <a:spLocks noChangeAspect="1"/>
            </p:cNvSpPr>
            <p:nvPr>
              <p:custDataLst>
                <p:tags r:id="rId122"/>
              </p:custDataLst>
            </p:nvPr>
          </p:nvSpPr>
          <p:spPr>
            <a:xfrm>
              <a:off x="0" y="0"/>
              <a:ext cx="914400" cy="914400"/>
            </a:xfrm>
            <a:custGeom>
              <a:avLst/>
              <a:gdLst/>
              <a:ahLst/>
              <a:cxnLst/>
              <a:rect l="l" t="t" r="r" b="b"/>
              <a:pathLst>
                <a:path w="635000" h="635000">
                  <a:moveTo>
                    <a:pt x="317500" y="0"/>
                  </a:moveTo>
                  <a:arcTo wR="317500" hR="317500" stAng="16200000" swAng="8100000"/>
                  <a:lnTo>
                    <a:pt x="317500" y="317500"/>
                  </a:lnTo>
                  <a:close/>
                </a:path>
                <a:path w="635000" h="635000" fill="none">
                  <a:moveTo>
                    <a:pt x="542006" y="542006"/>
                  </a:moveTo>
                  <a:arcTo wR="317500" hR="317500" stAng="2700000" swAng="135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23" name="Harvey 4/8 [4]">
              <a:extLst>
                <a:ext uri="{FF2B5EF4-FFF2-40B4-BE49-F238E27FC236}">
                  <a16:creationId xmlns:a16="http://schemas.microsoft.com/office/drawing/2014/main" id="{F839E6A9-0DED-402B-8F4C-2176769B55CD}"/>
                </a:ext>
              </a:extLst>
            </p:cNvPr>
            <p:cNvSpPr>
              <a:spLocks noChangeAspect="1"/>
            </p:cNvSpPr>
            <p:nvPr>
              <p:custDataLst>
                <p:tags r:id="rId123"/>
              </p:custDataLst>
            </p:nvPr>
          </p:nvSpPr>
          <p:spPr>
            <a:xfrm>
              <a:off x="0" y="0"/>
              <a:ext cx="914400" cy="914400"/>
            </a:xfrm>
            <a:custGeom>
              <a:avLst/>
              <a:gdLst/>
              <a:ahLst/>
              <a:cxnLst/>
              <a:rect l="l" t="t" r="r" b="b"/>
              <a:pathLst>
                <a:path w="635000" h="635000">
                  <a:moveTo>
                    <a:pt x="317500" y="0"/>
                  </a:moveTo>
                  <a:arcTo wR="317500" hR="317500" stAng="16200000" swAng="10800000"/>
                  <a:lnTo>
                    <a:pt x="317500" y="317500"/>
                  </a:lnTo>
                  <a:close/>
                </a:path>
                <a:path w="635000" h="635000" fill="none">
                  <a:moveTo>
                    <a:pt x="317500" y="635000"/>
                  </a:moveTo>
                  <a:arcTo wR="317500" hR="317500" stAng="5400000" swAng="108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24" name="Harvey 5/8 [5]">
              <a:extLst>
                <a:ext uri="{FF2B5EF4-FFF2-40B4-BE49-F238E27FC236}">
                  <a16:creationId xmlns:a16="http://schemas.microsoft.com/office/drawing/2014/main" id="{C3EE8663-AD08-4237-8344-6543EC4B688C}"/>
                </a:ext>
              </a:extLst>
            </p:cNvPr>
            <p:cNvSpPr>
              <a:spLocks noChangeAspect="1"/>
            </p:cNvSpPr>
            <p:nvPr>
              <p:custDataLst>
                <p:tags r:id="rId124"/>
              </p:custDataLst>
            </p:nvPr>
          </p:nvSpPr>
          <p:spPr>
            <a:xfrm>
              <a:off x="0" y="0"/>
              <a:ext cx="914400" cy="914400"/>
            </a:xfrm>
            <a:custGeom>
              <a:avLst/>
              <a:gdLst/>
              <a:ahLst/>
              <a:cxnLst/>
              <a:rect l="l" t="t" r="r" b="b"/>
              <a:pathLst>
                <a:path w="635000" h="635000">
                  <a:moveTo>
                    <a:pt x="317500" y="0"/>
                  </a:moveTo>
                  <a:arcTo wR="317500" hR="317500" stAng="16200000" swAng="13500000"/>
                  <a:lnTo>
                    <a:pt x="317500" y="317500"/>
                  </a:lnTo>
                  <a:close/>
                </a:path>
                <a:path w="635000" h="635000" fill="none">
                  <a:moveTo>
                    <a:pt x="92993" y="542006"/>
                  </a:moveTo>
                  <a:arcTo wR="317500" hR="317500" stAng="8100000" swAng="81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25" name="Harvey 6/8 [6]">
              <a:extLst>
                <a:ext uri="{FF2B5EF4-FFF2-40B4-BE49-F238E27FC236}">
                  <a16:creationId xmlns:a16="http://schemas.microsoft.com/office/drawing/2014/main" id="{ADE6F931-D156-4E59-A3ED-0B14B5F0EF7E}"/>
                </a:ext>
              </a:extLst>
            </p:cNvPr>
            <p:cNvSpPr>
              <a:spLocks noChangeAspect="1"/>
            </p:cNvSpPr>
            <p:nvPr>
              <p:custDataLst>
                <p:tags r:id="rId125"/>
              </p:custDataLst>
            </p:nvPr>
          </p:nvSpPr>
          <p:spPr>
            <a:xfrm>
              <a:off x="0" y="0"/>
              <a:ext cx="914400" cy="914400"/>
            </a:xfrm>
            <a:custGeom>
              <a:avLst/>
              <a:gdLst/>
              <a:ahLst/>
              <a:cxnLst/>
              <a:rect l="l" t="t" r="r" b="b"/>
              <a:pathLst>
                <a:path w="635000" h="635000">
                  <a:moveTo>
                    <a:pt x="317500" y="0"/>
                  </a:moveTo>
                  <a:arcTo wR="317500" hR="317500" stAng="16200000" swAng="16200000"/>
                  <a:lnTo>
                    <a:pt x="317500" y="317500"/>
                  </a:lnTo>
                  <a:close/>
                </a:path>
                <a:path w="635000" h="635000" fill="none">
                  <a:moveTo>
                    <a:pt x="0" y="317500"/>
                  </a:moveTo>
                  <a:arcTo wR="317500" hR="317500" stAng="10800000" swAng="54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26" name="Harvey 7/8 [7]">
              <a:extLst>
                <a:ext uri="{FF2B5EF4-FFF2-40B4-BE49-F238E27FC236}">
                  <a16:creationId xmlns:a16="http://schemas.microsoft.com/office/drawing/2014/main" id="{A36821AE-2FF1-4F6E-AAF3-1BEA6AE153B8}"/>
                </a:ext>
              </a:extLst>
            </p:cNvPr>
            <p:cNvSpPr>
              <a:spLocks noChangeAspect="1"/>
            </p:cNvSpPr>
            <p:nvPr>
              <p:custDataLst>
                <p:tags r:id="rId126"/>
              </p:custDataLst>
            </p:nvPr>
          </p:nvSpPr>
          <p:spPr>
            <a:xfrm>
              <a:off x="0" y="0"/>
              <a:ext cx="914400" cy="914400"/>
            </a:xfrm>
            <a:custGeom>
              <a:avLst/>
              <a:gdLst/>
              <a:ahLst/>
              <a:cxnLst/>
              <a:rect l="l" t="t" r="r" b="b"/>
              <a:pathLst>
                <a:path w="635000" h="635000">
                  <a:moveTo>
                    <a:pt x="317500" y="0"/>
                  </a:moveTo>
                  <a:arcTo wR="317500" hR="317500" stAng="16200000" swAng="18900000"/>
                  <a:lnTo>
                    <a:pt x="317500" y="317500"/>
                  </a:lnTo>
                  <a:close/>
                </a:path>
                <a:path w="635000" h="635000" fill="none">
                  <a:moveTo>
                    <a:pt x="92993" y="92993"/>
                  </a:moveTo>
                  <a:arcTo wR="317500" hR="317500" stAng="13500000" swAng="2700000"/>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sp>
          <p:nvSpPr>
            <p:cNvPr id="27" name="Harvey 8/8 [8]">
              <a:extLst>
                <a:ext uri="{FF2B5EF4-FFF2-40B4-BE49-F238E27FC236}">
                  <a16:creationId xmlns:a16="http://schemas.microsoft.com/office/drawing/2014/main" id="{2D277E47-45D5-4503-8443-BED560C6560A}"/>
                </a:ext>
              </a:extLst>
            </p:cNvPr>
            <p:cNvSpPr>
              <a:spLocks noChangeAspect="1"/>
            </p:cNvSpPr>
            <p:nvPr>
              <p:custDataLst>
                <p:tags r:id="rId127"/>
              </p:custDataLst>
            </p:nvPr>
          </p:nvSpPr>
          <p:spPr>
            <a:xfrm>
              <a:off x="0" y="0"/>
              <a:ext cx="914400" cy="914400"/>
            </a:xfrm>
            <a:custGeom>
              <a:avLst/>
              <a:gdLst/>
              <a:ahLst/>
              <a:cxnLst/>
              <a:rect l="l" t="t" r="r" b="b"/>
              <a:pathLst>
                <a:path w="635000" h="635000">
                  <a:moveTo>
                    <a:pt x="317500" y="0"/>
                  </a:moveTo>
                  <a:arcTo wR="317500" hR="317500" stAng="16200000" swAng="21600000"/>
                  <a:close/>
                </a:path>
              </a:pathLst>
            </a:custGeom>
            <a:grp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9" b="0" i="0" dirty="0">
                <a:solidFill>
                  <a:schemeClr val="tx1"/>
                </a:solidFill>
                <a:latin typeface="Arial" panose="020B0604020202020204" pitchFamily="34" charset="0"/>
              </a:endParaRPr>
            </a:p>
          </p:txBody>
        </p:sp>
      </p:grpSp>
      <p:grpSp>
        <p:nvGrpSpPr>
          <p:cNvPr id="28" name="Harvey 100" hidden="1">
            <a:extLst>
              <a:ext uri="{FF2B5EF4-FFF2-40B4-BE49-F238E27FC236}">
                <a16:creationId xmlns:a16="http://schemas.microsoft.com/office/drawing/2014/main" id="{6D5D9337-395C-4FE4-97E6-E1CD47A644E9}"/>
              </a:ext>
            </a:extLst>
          </p:cNvPr>
          <p:cNvGrpSpPr/>
          <p:nvPr userDrawn="1">
            <p:custDataLst>
              <p:tags r:id="rId17"/>
            </p:custDataLst>
          </p:nvPr>
        </p:nvGrpSpPr>
        <p:grpSpPr>
          <a:xfrm>
            <a:off x="8294762" y="3978000"/>
            <a:ext cx="1024611" cy="1024878"/>
            <a:chOff x="4334905" y="3282696"/>
            <a:chExt cx="292608" cy="292608"/>
          </a:xfrm>
          <a:solidFill>
            <a:schemeClr val="accent1"/>
          </a:solidFill>
        </p:grpSpPr>
        <p:sp>
          <p:nvSpPr>
            <p:cNvPr id="29" name="Harvey 0/100 [0]">
              <a:extLst>
                <a:ext uri="{FF2B5EF4-FFF2-40B4-BE49-F238E27FC236}">
                  <a16:creationId xmlns:a16="http://schemas.microsoft.com/office/drawing/2014/main" id="{C2D4C837-2D4B-4D6B-81F8-9B001989609B}"/>
                </a:ext>
              </a:extLst>
            </p:cNvPr>
            <p:cNvSpPr>
              <a:spLocks noChangeAspect="1"/>
            </p:cNvSpPr>
            <p:nvPr>
              <p:custDataLst>
                <p:tags r:id="rId18"/>
              </p:custDataLst>
            </p:nvPr>
          </p:nvSpPr>
          <p:spPr>
            <a:xfrm>
              <a:off x="4334905" y="3282696"/>
              <a:ext cx="292608" cy="292608"/>
            </a:xfrm>
            <a:custGeom>
              <a:avLst/>
              <a:gdLst/>
              <a:ahLst/>
              <a:cxnLst/>
              <a:rect l="l" t="t" r="r" b="b"/>
              <a:pathLst>
                <a:path w="635000" h="635000" fill="none">
                  <a:moveTo>
                    <a:pt x="317500" y="0"/>
                  </a:moveTo>
                  <a:arcTo wR="317500" hR="317500" stAng="-5400000" swAng="2160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30" name="Harvey 1/100 [1]">
              <a:extLst>
                <a:ext uri="{FF2B5EF4-FFF2-40B4-BE49-F238E27FC236}">
                  <a16:creationId xmlns:a16="http://schemas.microsoft.com/office/drawing/2014/main" id="{BACD6AAA-4A1C-46BE-B491-9A4A9C7C56F3}"/>
                </a:ext>
              </a:extLst>
            </p:cNvPr>
            <p:cNvSpPr>
              <a:spLocks noChangeAspect="1"/>
            </p:cNvSpPr>
            <p:nvPr>
              <p:custDataLst>
                <p:tags r:id="rId19"/>
              </p:custDataLst>
            </p:nvPr>
          </p:nvSpPr>
          <p:spPr>
            <a:xfrm>
              <a:off x="4334905" y="3282696"/>
              <a:ext cx="292608" cy="292608"/>
            </a:xfrm>
            <a:custGeom>
              <a:avLst/>
              <a:gdLst/>
              <a:ahLst/>
              <a:cxnLst/>
              <a:rect l="l" t="t" r="r" b="b"/>
              <a:pathLst>
                <a:path w="635000" h="635000">
                  <a:moveTo>
                    <a:pt x="317500" y="0"/>
                  </a:moveTo>
                  <a:arcTo wR="317500" hR="317500" stAng="16200000" swAng="216000"/>
                  <a:lnTo>
                    <a:pt x="317500" y="317500"/>
                  </a:lnTo>
                  <a:close/>
                </a:path>
                <a:path w="635000" h="635000" fill="none">
                  <a:moveTo>
                    <a:pt x="337435" y="626"/>
                  </a:moveTo>
                  <a:arcTo wR="317500" hR="317500" stAng="-5184000" swAng="2138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31" name="Harvey 2/100 [2]">
              <a:extLst>
                <a:ext uri="{FF2B5EF4-FFF2-40B4-BE49-F238E27FC236}">
                  <a16:creationId xmlns:a16="http://schemas.microsoft.com/office/drawing/2014/main" id="{701024C3-4DEF-477C-9CFB-100E0303499E}"/>
                </a:ext>
              </a:extLst>
            </p:cNvPr>
            <p:cNvSpPr>
              <a:spLocks noChangeAspect="1"/>
            </p:cNvSpPr>
            <p:nvPr>
              <p:custDataLst>
                <p:tags r:id="rId20"/>
              </p:custDataLst>
            </p:nvPr>
          </p:nvSpPr>
          <p:spPr>
            <a:xfrm>
              <a:off x="4334905" y="3282696"/>
              <a:ext cx="292608" cy="292608"/>
            </a:xfrm>
            <a:custGeom>
              <a:avLst/>
              <a:gdLst/>
              <a:ahLst/>
              <a:cxnLst/>
              <a:rect l="l" t="t" r="r" b="b"/>
              <a:pathLst>
                <a:path w="635000" h="635000">
                  <a:moveTo>
                    <a:pt x="317500" y="0"/>
                  </a:moveTo>
                  <a:arcTo wR="317500" hR="317500" stAng="16200000" swAng="432000"/>
                  <a:lnTo>
                    <a:pt x="317500" y="317500"/>
                  </a:lnTo>
                  <a:close/>
                </a:path>
                <a:path w="635000" h="635000" fill="none">
                  <a:moveTo>
                    <a:pt x="357293" y="2503"/>
                  </a:moveTo>
                  <a:arcTo wR="317500" hR="317500" stAng="-4968000" swAng="2116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32" name="Harvey 3/100 [3]">
              <a:extLst>
                <a:ext uri="{FF2B5EF4-FFF2-40B4-BE49-F238E27FC236}">
                  <a16:creationId xmlns:a16="http://schemas.microsoft.com/office/drawing/2014/main" id="{46A461CD-8D28-4422-AF2A-8267EFA51CAD}"/>
                </a:ext>
              </a:extLst>
            </p:cNvPr>
            <p:cNvSpPr>
              <a:spLocks noChangeAspect="1"/>
            </p:cNvSpPr>
            <p:nvPr>
              <p:custDataLst>
                <p:tags r:id="rId21"/>
              </p:custDataLst>
            </p:nvPr>
          </p:nvSpPr>
          <p:spPr>
            <a:xfrm>
              <a:off x="4334905" y="3282696"/>
              <a:ext cx="292608" cy="292608"/>
            </a:xfrm>
            <a:custGeom>
              <a:avLst/>
              <a:gdLst/>
              <a:ahLst/>
              <a:cxnLst/>
              <a:rect l="l" t="t" r="r" b="b"/>
              <a:pathLst>
                <a:path w="635000" h="635000">
                  <a:moveTo>
                    <a:pt x="317500" y="0"/>
                  </a:moveTo>
                  <a:arcTo wR="317500" hR="317500" stAng="16200000" swAng="647999"/>
                  <a:lnTo>
                    <a:pt x="317500" y="317500"/>
                  </a:lnTo>
                  <a:close/>
                </a:path>
                <a:path w="635000" h="635000" fill="none">
                  <a:moveTo>
                    <a:pt x="376993" y="5623"/>
                  </a:moveTo>
                  <a:arcTo wR="317500" hR="317500" stAng="-4752000" swAng="2095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33" name="Harvey 4/100 [4]">
              <a:extLst>
                <a:ext uri="{FF2B5EF4-FFF2-40B4-BE49-F238E27FC236}">
                  <a16:creationId xmlns:a16="http://schemas.microsoft.com/office/drawing/2014/main" id="{0A337C3A-F021-437D-9E3D-FDE5AF266029}"/>
                </a:ext>
              </a:extLst>
            </p:cNvPr>
            <p:cNvSpPr>
              <a:spLocks noChangeAspect="1"/>
            </p:cNvSpPr>
            <p:nvPr>
              <p:custDataLst>
                <p:tags r:id="rId22"/>
              </p:custDataLst>
            </p:nvPr>
          </p:nvSpPr>
          <p:spPr>
            <a:xfrm>
              <a:off x="4334905" y="3282696"/>
              <a:ext cx="292608" cy="292608"/>
            </a:xfrm>
            <a:custGeom>
              <a:avLst/>
              <a:gdLst/>
              <a:ahLst/>
              <a:cxnLst/>
              <a:rect l="l" t="t" r="r" b="b"/>
              <a:pathLst>
                <a:path w="635000" h="635000">
                  <a:moveTo>
                    <a:pt x="317500" y="0"/>
                  </a:moveTo>
                  <a:arcTo wR="317500" hR="317500" stAng="16200000" swAng="864000"/>
                  <a:lnTo>
                    <a:pt x="317500" y="317500"/>
                  </a:lnTo>
                  <a:close/>
                </a:path>
                <a:path w="635000" h="635000" fill="none">
                  <a:moveTo>
                    <a:pt x="396459" y="9974"/>
                  </a:moveTo>
                  <a:arcTo wR="317500" hR="317500" stAng="-4536000" swAng="20735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35" name="Harvey 5/100 [5]">
              <a:extLst>
                <a:ext uri="{FF2B5EF4-FFF2-40B4-BE49-F238E27FC236}">
                  <a16:creationId xmlns:a16="http://schemas.microsoft.com/office/drawing/2014/main" id="{BDF66AF7-3D75-4118-B7E6-241B2C41B2C9}"/>
                </a:ext>
              </a:extLst>
            </p:cNvPr>
            <p:cNvSpPr>
              <a:spLocks noChangeAspect="1"/>
            </p:cNvSpPr>
            <p:nvPr>
              <p:custDataLst>
                <p:tags r:id="rId23"/>
              </p:custDataLst>
            </p:nvPr>
          </p:nvSpPr>
          <p:spPr>
            <a:xfrm>
              <a:off x="4334905" y="3282696"/>
              <a:ext cx="292608" cy="292608"/>
            </a:xfrm>
            <a:custGeom>
              <a:avLst/>
              <a:gdLst/>
              <a:ahLst/>
              <a:cxnLst/>
              <a:rect l="l" t="t" r="r" b="b"/>
              <a:pathLst>
                <a:path w="635000" h="635000">
                  <a:moveTo>
                    <a:pt x="317500" y="0"/>
                  </a:moveTo>
                  <a:arcTo wR="317500" hR="317500" stAng="16200000" swAng="1080000"/>
                  <a:lnTo>
                    <a:pt x="317500" y="317500"/>
                  </a:lnTo>
                  <a:close/>
                </a:path>
                <a:path w="635000" h="635000" fill="none">
                  <a:moveTo>
                    <a:pt x="415612" y="15539"/>
                  </a:moveTo>
                  <a:arcTo wR="317500" hR="317500" stAng="-4320000" swAng="2052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36" name="Harvey 6/100 [6]">
              <a:extLst>
                <a:ext uri="{FF2B5EF4-FFF2-40B4-BE49-F238E27FC236}">
                  <a16:creationId xmlns:a16="http://schemas.microsoft.com/office/drawing/2014/main" id="{E74E7438-4315-4097-9BA7-F0CE3252AC14}"/>
                </a:ext>
              </a:extLst>
            </p:cNvPr>
            <p:cNvSpPr>
              <a:spLocks noChangeAspect="1"/>
            </p:cNvSpPr>
            <p:nvPr>
              <p:custDataLst>
                <p:tags r:id="rId24"/>
              </p:custDataLst>
            </p:nvPr>
          </p:nvSpPr>
          <p:spPr>
            <a:xfrm>
              <a:off x="4334905" y="3282696"/>
              <a:ext cx="292608" cy="292608"/>
            </a:xfrm>
            <a:custGeom>
              <a:avLst/>
              <a:gdLst/>
              <a:ahLst/>
              <a:cxnLst/>
              <a:rect l="l" t="t" r="r" b="b"/>
              <a:pathLst>
                <a:path w="635000" h="635000">
                  <a:moveTo>
                    <a:pt x="317500" y="0"/>
                  </a:moveTo>
                  <a:arcTo wR="317500" hR="317500" stAng="16200000" swAng="1295999"/>
                  <a:lnTo>
                    <a:pt x="317500" y="317500"/>
                  </a:lnTo>
                  <a:close/>
                </a:path>
                <a:path w="635000" h="635000" fill="none">
                  <a:moveTo>
                    <a:pt x="434379" y="22295"/>
                  </a:moveTo>
                  <a:arcTo wR="317500" hR="317500" stAng="-4104000" swAng="2030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37" name="Harvey 7/100 [7]">
              <a:extLst>
                <a:ext uri="{FF2B5EF4-FFF2-40B4-BE49-F238E27FC236}">
                  <a16:creationId xmlns:a16="http://schemas.microsoft.com/office/drawing/2014/main" id="{FEBA4E91-97BB-4DAC-B193-66FA4828DB26}"/>
                </a:ext>
              </a:extLst>
            </p:cNvPr>
            <p:cNvSpPr>
              <a:spLocks noChangeAspect="1"/>
            </p:cNvSpPr>
            <p:nvPr>
              <p:custDataLst>
                <p:tags r:id="rId25"/>
              </p:custDataLst>
            </p:nvPr>
          </p:nvSpPr>
          <p:spPr>
            <a:xfrm>
              <a:off x="4334905" y="3282696"/>
              <a:ext cx="292608" cy="292608"/>
            </a:xfrm>
            <a:custGeom>
              <a:avLst/>
              <a:gdLst/>
              <a:ahLst/>
              <a:cxnLst/>
              <a:rect l="l" t="t" r="r" b="b"/>
              <a:pathLst>
                <a:path w="635000" h="635000">
                  <a:moveTo>
                    <a:pt x="317500" y="0"/>
                  </a:moveTo>
                  <a:arcTo wR="317500" hR="317500" stAng="16200000" swAng="1512000"/>
                  <a:lnTo>
                    <a:pt x="317500" y="317500"/>
                  </a:lnTo>
                  <a:close/>
                </a:path>
                <a:path w="635000" h="635000" fill="none">
                  <a:moveTo>
                    <a:pt x="452684" y="30217"/>
                  </a:moveTo>
                  <a:arcTo wR="317500" hR="317500" stAng="-3888000" swAng="20087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38" name="Harvey 8/100 [8]">
              <a:extLst>
                <a:ext uri="{FF2B5EF4-FFF2-40B4-BE49-F238E27FC236}">
                  <a16:creationId xmlns:a16="http://schemas.microsoft.com/office/drawing/2014/main" id="{EEB85E02-177B-40CF-B926-A4423CC7C827}"/>
                </a:ext>
              </a:extLst>
            </p:cNvPr>
            <p:cNvSpPr>
              <a:spLocks noChangeAspect="1"/>
            </p:cNvSpPr>
            <p:nvPr>
              <p:custDataLst>
                <p:tags r:id="rId26"/>
              </p:custDataLst>
            </p:nvPr>
          </p:nvSpPr>
          <p:spPr>
            <a:xfrm>
              <a:off x="4334905" y="3282696"/>
              <a:ext cx="292608" cy="292608"/>
            </a:xfrm>
            <a:custGeom>
              <a:avLst/>
              <a:gdLst/>
              <a:ahLst/>
              <a:cxnLst/>
              <a:rect l="l" t="t" r="r" b="b"/>
              <a:pathLst>
                <a:path w="635000" h="635000">
                  <a:moveTo>
                    <a:pt x="317500" y="0"/>
                  </a:moveTo>
                  <a:arcTo wR="317500" hR="317500" stAng="16200000" swAng="1728000"/>
                  <a:lnTo>
                    <a:pt x="317500" y="317500"/>
                  </a:lnTo>
                  <a:close/>
                </a:path>
                <a:path w="635000" h="635000" fill="none">
                  <a:moveTo>
                    <a:pt x="470456" y="39272"/>
                  </a:moveTo>
                  <a:arcTo wR="317500" hR="317500" stAng="-3672000" swAng="1987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39" name="Harvey 9/100 [9]">
              <a:extLst>
                <a:ext uri="{FF2B5EF4-FFF2-40B4-BE49-F238E27FC236}">
                  <a16:creationId xmlns:a16="http://schemas.microsoft.com/office/drawing/2014/main" id="{C133BC7F-B0E3-404F-92D1-BB930C4F3311}"/>
                </a:ext>
              </a:extLst>
            </p:cNvPr>
            <p:cNvSpPr>
              <a:spLocks noChangeAspect="1"/>
            </p:cNvSpPr>
            <p:nvPr>
              <p:custDataLst>
                <p:tags r:id="rId27"/>
              </p:custDataLst>
            </p:nvPr>
          </p:nvSpPr>
          <p:spPr>
            <a:xfrm>
              <a:off x="4334905" y="3282696"/>
              <a:ext cx="292608" cy="292608"/>
            </a:xfrm>
            <a:custGeom>
              <a:avLst/>
              <a:gdLst/>
              <a:ahLst/>
              <a:cxnLst/>
              <a:rect l="l" t="t" r="r" b="b"/>
              <a:pathLst>
                <a:path w="635000" h="635000">
                  <a:moveTo>
                    <a:pt x="317500" y="0"/>
                  </a:moveTo>
                  <a:arcTo wR="317500" hR="317500" stAng="16200000" swAng="1944000"/>
                  <a:lnTo>
                    <a:pt x="317500" y="317500"/>
                  </a:lnTo>
                  <a:close/>
                </a:path>
                <a:path w="635000" h="635000" fill="none">
                  <a:moveTo>
                    <a:pt x="487625" y="49425"/>
                  </a:moveTo>
                  <a:arcTo wR="317500" hR="317500" stAng="-3456000" swAng="1965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40" name="Harvey 10/100 [10]">
              <a:extLst>
                <a:ext uri="{FF2B5EF4-FFF2-40B4-BE49-F238E27FC236}">
                  <a16:creationId xmlns:a16="http://schemas.microsoft.com/office/drawing/2014/main" id="{F2FB72A6-CDF7-48B3-A3B8-5A5FC061802C}"/>
                </a:ext>
              </a:extLst>
            </p:cNvPr>
            <p:cNvSpPr>
              <a:spLocks noChangeAspect="1"/>
            </p:cNvSpPr>
            <p:nvPr>
              <p:custDataLst>
                <p:tags r:id="rId28"/>
              </p:custDataLst>
            </p:nvPr>
          </p:nvSpPr>
          <p:spPr>
            <a:xfrm>
              <a:off x="4334905" y="3282696"/>
              <a:ext cx="292608" cy="292608"/>
            </a:xfrm>
            <a:custGeom>
              <a:avLst/>
              <a:gdLst/>
              <a:ahLst/>
              <a:cxnLst/>
              <a:rect l="l" t="t" r="r" b="b"/>
              <a:pathLst>
                <a:path w="635000" h="635000">
                  <a:moveTo>
                    <a:pt x="317500" y="0"/>
                  </a:moveTo>
                  <a:arcTo wR="317500" hR="317500" stAng="16200000" swAng="2160000"/>
                  <a:lnTo>
                    <a:pt x="317500" y="317500"/>
                  </a:lnTo>
                  <a:close/>
                </a:path>
                <a:path w="635000" h="635000" fill="none">
                  <a:moveTo>
                    <a:pt x="504121" y="60637"/>
                  </a:moveTo>
                  <a:arcTo wR="317500" hR="317500" stAng="-3240000" swAng="1944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41" name="Harvey 11/100 [11]">
              <a:extLst>
                <a:ext uri="{FF2B5EF4-FFF2-40B4-BE49-F238E27FC236}">
                  <a16:creationId xmlns:a16="http://schemas.microsoft.com/office/drawing/2014/main" id="{F3110C8B-1B18-4579-AB3F-0F4A0840CF38}"/>
                </a:ext>
              </a:extLst>
            </p:cNvPr>
            <p:cNvSpPr>
              <a:spLocks noChangeAspect="1"/>
            </p:cNvSpPr>
            <p:nvPr>
              <p:custDataLst>
                <p:tags r:id="rId29"/>
              </p:custDataLst>
            </p:nvPr>
          </p:nvSpPr>
          <p:spPr>
            <a:xfrm>
              <a:off x="4334905" y="3282696"/>
              <a:ext cx="292608" cy="292608"/>
            </a:xfrm>
            <a:custGeom>
              <a:avLst/>
              <a:gdLst/>
              <a:ahLst/>
              <a:cxnLst/>
              <a:rect l="l" t="t" r="r" b="b"/>
              <a:pathLst>
                <a:path w="635000" h="635000">
                  <a:moveTo>
                    <a:pt x="317500" y="0"/>
                  </a:moveTo>
                  <a:arcTo wR="317500" hR="317500" stAng="16200000" swAng="2376000"/>
                  <a:lnTo>
                    <a:pt x="317500" y="317500"/>
                  </a:lnTo>
                  <a:close/>
                </a:path>
                <a:path w="635000" h="635000" fill="none">
                  <a:moveTo>
                    <a:pt x="519882" y="72862"/>
                  </a:moveTo>
                  <a:arcTo wR="317500" hR="317500" stAng="-3024000" swAng="1922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42" name="Harvey 12/100 [12]">
              <a:extLst>
                <a:ext uri="{FF2B5EF4-FFF2-40B4-BE49-F238E27FC236}">
                  <a16:creationId xmlns:a16="http://schemas.microsoft.com/office/drawing/2014/main" id="{84A1B722-E5AC-45F7-9498-7FF502B6FA2B}"/>
                </a:ext>
              </a:extLst>
            </p:cNvPr>
            <p:cNvSpPr>
              <a:spLocks noChangeAspect="1"/>
            </p:cNvSpPr>
            <p:nvPr>
              <p:custDataLst>
                <p:tags r:id="rId30"/>
              </p:custDataLst>
            </p:nvPr>
          </p:nvSpPr>
          <p:spPr>
            <a:xfrm>
              <a:off x="4334905" y="3282696"/>
              <a:ext cx="292608" cy="292608"/>
            </a:xfrm>
            <a:custGeom>
              <a:avLst/>
              <a:gdLst/>
              <a:ahLst/>
              <a:cxnLst/>
              <a:rect l="l" t="t" r="r" b="b"/>
              <a:pathLst>
                <a:path w="635000" h="635000">
                  <a:moveTo>
                    <a:pt x="317500" y="0"/>
                  </a:moveTo>
                  <a:arcTo wR="317500" hR="317500" stAng="16200000" swAng="2591999"/>
                  <a:lnTo>
                    <a:pt x="317500" y="317500"/>
                  </a:lnTo>
                  <a:close/>
                </a:path>
                <a:path w="635000" h="635000" fill="none">
                  <a:moveTo>
                    <a:pt x="534843" y="86052"/>
                  </a:moveTo>
                  <a:arcTo wR="317500" hR="317500" stAng="-2808000" swAng="1900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43" name="Harvey 13/100 [13]">
              <a:extLst>
                <a:ext uri="{FF2B5EF4-FFF2-40B4-BE49-F238E27FC236}">
                  <a16:creationId xmlns:a16="http://schemas.microsoft.com/office/drawing/2014/main" id="{A5599F20-B957-4DF9-8B04-F2B77AAF0BDB}"/>
                </a:ext>
              </a:extLst>
            </p:cNvPr>
            <p:cNvSpPr>
              <a:spLocks noChangeAspect="1"/>
            </p:cNvSpPr>
            <p:nvPr>
              <p:custDataLst>
                <p:tags r:id="rId31"/>
              </p:custDataLst>
            </p:nvPr>
          </p:nvSpPr>
          <p:spPr>
            <a:xfrm>
              <a:off x="4334905" y="3282696"/>
              <a:ext cx="292608" cy="292608"/>
            </a:xfrm>
            <a:custGeom>
              <a:avLst/>
              <a:gdLst/>
              <a:ahLst/>
              <a:cxnLst/>
              <a:rect l="l" t="t" r="r" b="b"/>
              <a:pathLst>
                <a:path w="635000" h="635000">
                  <a:moveTo>
                    <a:pt x="317500" y="0"/>
                  </a:moveTo>
                  <a:arcTo wR="317500" hR="317500" stAng="16200000" swAng="2808000"/>
                  <a:lnTo>
                    <a:pt x="317500" y="317500"/>
                  </a:lnTo>
                  <a:close/>
                </a:path>
                <a:path w="635000" h="635000" fill="none">
                  <a:moveTo>
                    <a:pt x="548947" y="100156"/>
                  </a:moveTo>
                  <a:arcTo wR="317500" hR="317500" stAng="-2591999" swAng="1879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44" name="Harvey 14/100 [14]">
              <a:extLst>
                <a:ext uri="{FF2B5EF4-FFF2-40B4-BE49-F238E27FC236}">
                  <a16:creationId xmlns:a16="http://schemas.microsoft.com/office/drawing/2014/main" id="{F74357FC-EB3D-46C4-B56A-5007C9F4FB84}"/>
                </a:ext>
              </a:extLst>
            </p:cNvPr>
            <p:cNvSpPr>
              <a:spLocks noChangeAspect="1"/>
            </p:cNvSpPr>
            <p:nvPr>
              <p:custDataLst>
                <p:tags r:id="rId32"/>
              </p:custDataLst>
            </p:nvPr>
          </p:nvSpPr>
          <p:spPr>
            <a:xfrm>
              <a:off x="4334905" y="3282696"/>
              <a:ext cx="292608" cy="292608"/>
            </a:xfrm>
            <a:custGeom>
              <a:avLst/>
              <a:gdLst/>
              <a:ahLst/>
              <a:cxnLst/>
              <a:rect l="l" t="t" r="r" b="b"/>
              <a:pathLst>
                <a:path w="635000" h="635000">
                  <a:moveTo>
                    <a:pt x="317500" y="0"/>
                  </a:moveTo>
                  <a:arcTo wR="317500" hR="317500" stAng="16200000" swAng="3024000"/>
                  <a:lnTo>
                    <a:pt x="317500" y="317500"/>
                  </a:lnTo>
                  <a:close/>
                </a:path>
                <a:path w="635000" h="635000" fill="none">
                  <a:moveTo>
                    <a:pt x="562137" y="115117"/>
                  </a:moveTo>
                  <a:arcTo wR="317500" hR="317500" stAng="-2375999" swAng="1857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45" name="Harvey 15/100 [15]">
              <a:extLst>
                <a:ext uri="{FF2B5EF4-FFF2-40B4-BE49-F238E27FC236}">
                  <a16:creationId xmlns:a16="http://schemas.microsoft.com/office/drawing/2014/main" id="{32E8E8F3-9DBC-46F4-9700-CAF071913650}"/>
                </a:ext>
              </a:extLst>
            </p:cNvPr>
            <p:cNvSpPr>
              <a:spLocks noChangeAspect="1"/>
            </p:cNvSpPr>
            <p:nvPr>
              <p:custDataLst>
                <p:tags r:id="rId33"/>
              </p:custDataLst>
            </p:nvPr>
          </p:nvSpPr>
          <p:spPr>
            <a:xfrm>
              <a:off x="4334905" y="3282696"/>
              <a:ext cx="292608" cy="292608"/>
            </a:xfrm>
            <a:custGeom>
              <a:avLst/>
              <a:gdLst/>
              <a:ahLst/>
              <a:cxnLst/>
              <a:rect l="l" t="t" r="r" b="b"/>
              <a:pathLst>
                <a:path w="635000" h="635000">
                  <a:moveTo>
                    <a:pt x="317500" y="0"/>
                  </a:moveTo>
                  <a:arcTo wR="317500" hR="317500" stAng="16200000" swAng="3240000"/>
                  <a:lnTo>
                    <a:pt x="317500" y="317500"/>
                  </a:lnTo>
                  <a:close/>
                </a:path>
                <a:path w="635000" h="635000" fill="none">
                  <a:moveTo>
                    <a:pt x="574362" y="130878"/>
                  </a:moveTo>
                  <a:arcTo wR="317500" hR="317500" stAng="-2160000" swAng="1836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46" name="Harvey 16/100 [16]">
              <a:extLst>
                <a:ext uri="{FF2B5EF4-FFF2-40B4-BE49-F238E27FC236}">
                  <a16:creationId xmlns:a16="http://schemas.microsoft.com/office/drawing/2014/main" id="{71360883-3CF3-4439-9568-E456C60454A8}"/>
                </a:ext>
              </a:extLst>
            </p:cNvPr>
            <p:cNvSpPr>
              <a:spLocks noChangeAspect="1"/>
            </p:cNvSpPr>
            <p:nvPr>
              <p:custDataLst>
                <p:tags r:id="rId34"/>
              </p:custDataLst>
            </p:nvPr>
          </p:nvSpPr>
          <p:spPr>
            <a:xfrm>
              <a:off x="4334905" y="3282696"/>
              <a:ext cx="292608" cy="292608"/>
            </a:xfrm>
            <a:custGeom>
              <a:avLst/>
              <a:gdLst/>
              <a:ahLst/>
              <a:cxnLst/>
              <a:rect l="l" t="t" r="r" b="b"/>
              <a:pathLst>
                <a:path w="635000" h="635000">
                  <a:moveTo>
                    <a:pt x="317500" y="0"/>
                  </a:moveTo>
                  <a:arcTo wR="317500" hR="317500" stAng="16200000" swAng="3456000"/>
                  <a:lnTo>
                    <a:pt x="317500" y="317500"/>
                  </a:lnTo>
                  <a:close/>
                </a:path>
                <a:path w="635000" h="635000" fill="none">
                  <a:moveTo>
                    <a:pt x="585574" y="147374"/>
                  </a:moveTo>
                  <a:arcTo wR="317500" hR="317500" stAng="-1944000" swAng="1814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47" name="Harvey 17/100 [17]">
              <a:extLst>
                <a:ext uri="{FF2B5EF4-FFF2-40B4-BE49-F238E27FC236}">
                  <a16:creationId xmlns:a16="http://schemas.microsoft.com/office/drawing/2014/main" id="{AE88FC9E-FB95-4413-AE3E-B8BF504735B5}"/>
                </a:ext>
              </a:extLst>
            </p:cNvPr>
            <p:cNvSpPr>
              <a:spLocks noChangeAspect="1"/>
            </p:cNvSpPr>
            <p:nvPr>
              <p:custDataLst>
                <p:tags r:id="rId35"/>
              </p:custDataLst>
            </p:nvPr>
          </p:nvSpPr>
          <p:spPr>
            <a:xfrm>
              <a:off x="4334905" y="3282696"/>
              <a:ext cx="292608" cy="292608"/>
            </a:xfrm>
            <a:custGeom>
              <a:avLst/>
              <a:gdLst/>
              <a:ahLst/>
              <a:cxnLst/>
              <a:rect l="l" t="t" r="r" b="b"/>
              <a:pathLst>
                <a:path w="635000" h="635000">
                  <a:moveTo>
                    <a:pt x="317500" y="0"/>
                  </a:moveTo>
                  <a:arcTo wR="317500" hR="317500" stAng="16200000" swAng="3672000"/>
                  <a:lnTo>
                    <a:pt x="317500" y="317500"/>
                  </a:lnTo>
                  <a:close/>
                </a:path>
                <a:path w="635000" h="635000" fill="none">
                  <a:moveTo>
                    <a:pt x="595727" y="164543"/>
                  </a:moveTo>
                  <a:arcTo wR="317500" hR="317500" stAng="-1727999" swAng="1792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48" name="Harvey 18/100 [18]">
              <a:extLst>
                <a:ext uri="{FF2B5EF4-FFF2-40B4-BE49-F238E27FC236}">
                  <a16:creationId xmlns:a16="http://schemas.microsoft.com/office/drawing/2014/main" id="{62593B83-E4BE-4CE8-9B0B-25AF9B7D4254}"/>
                </a:ext>
              </a:extLst>
            </p:cNvPr>
            <p:cNvSpPr>
              <a:spLocks noChangeAspect="1"/>
            </p:cNvSpPr>
            <p:nvPr>
              <p:custDataLst>
                <p:tags r:id="rId36"/>
              </p:custDataLst>
            </p:nvPr>
          </p:nvSpPr>
          <p:spPr>
            <a:xfrm>
              <a:off x="4334905" y="3282696"/>
              <a:ext cx="292608" cy="292608"/>
            </a:xfrm>
            <a:custGeom>
              <a:avLst/>
              <a:gdLst/>
              <a:ahLst/>
              <a:cxnLst/>
              <a:rect l="l" t="t" r="r" b="b"/>
              <a:pathLst>
                <a:path w="635000" h="635000">
                  <a:moveTo>
                    <a:pt x="317500" y="0"/>
                  </a:moveTo>
                  <a:arcTo wR="317500" hR="317500" stAng="16200000" swAng="3888000"/>
                  <a:lnTo>
                    <a:pt x="317500" y="317500"/>
                  </a:lnTo>
                  <a:close/>
                </a:path>
                <a:path w="635000" h="635000" fill="none">
                  <a:moveTo>
                    <a:pt x="604782" y="182315"/>
                  </a:moveTo>
                  <a:arcTo wR="317500" hR="317500" stAng="-1512000" swAng="1771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49" name="Harvey 19/100 [19]">
              <a:extLst>
                <a:ext uri="{FF2B5EF4-FFF2-40B4-BE49-F238E27FC236}">
                  <a16:creationId xmlns:a16="http://schemas.microsoft.com/office/drawing/2014/main" id="{CD41838E-0172-403D-9B68-FD51310F5400}"/>
                </a:ext>
              </a:extLst>
            </p:cNvPr>
            <p:cNvSpPr>
              <a:spLocks noChangeAspect="1"/>
            </p:cNvSpPr>
            <p:nvPr>
              <p:custDataLst>
                <p:tags r:id="rId37"/>
              </p:custDataLst>
            </p:nvPr>
          </p:nvSpPr>
          <p:spPr>
            <a:xfrm>
              <a:off x="4334905" y="3282696"/>
              <a:ext cx="292608" cy="292608"/>
            </a:xfrm>
            <a:custGeom>
              <a:avLst/>
              <a:gdLst/>
              <a:ahLst/>
              <a:cxnLst/>
              <a:rect l="l" t="t" r="r" b="b"/>
              <a:pathLst>
                <a:path w="635000" h="635000">
                  <a:moveTo>
                    <a:pt x="317500" y="0"/>
                  </a:moveTo>
                  <a:arcTo wR="317500" hR="317500" stAng="16200000" swAng="4104000"/>
                  <a:lnTo>
                    <a:pt x="317500" y="317500"/>
                  </a:lnTo>
                  <a:close/>
                </a:path>
                <a:path w="635000" h="635000" fill="none">
                  <a:moveTo>
                    <a:pt x="612704" y="200620"/>
                  </a:moveTo>
                  <a:arcTo wR="317500" hR="317500" stAng="-1295999" swAng="1749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50" name="Harvey 20/100 [20]">
              <a:extLst>
                <a:ext uri="{FF2B5EF4-FFF2-40B4-BE49-F238E27FC236}">
                  <a16:creationId xmlns:a16="http://schemas.microsoft.com/office/drawing/2014/main" id="{EDE3F4CF-CB3E-40C2-B070-AC09F1E8FBD5}"/>
                </a:ext>
              </a:extLst>
            </p:cNvPr>
            <p:cNvSpPr>
              <a:spLocks noChangeAspect="1"/>
            </p:cNvSpPr>
            <p:nvPr>
              <p:custDataLst>
                <p:tags r:id="rId38"/>
              </p:custDataLst>
            </p:nvPr>
          </p:nvSpPr>
          <p:spPr>
            <a:xfrm>
              <a:off x="4334905" y="3282696"/>
              <a:ext cx="292608" cy="292608"/>
            </a:xfrm>
            <a:custGeom>
              <a:avLst/>
              <a:gdLst/>
              <a:ahLst/>
              <a:cxnLst/>
              <a:rect l="l" t="t" r="r" b="b"/>
              <a:pathLst>
                <a:path w="635000" h="635000">
                  <a:moveTo>
                    <a:pt x="317500" y="0"/>
                  </a:moveTo>
                  <a:arcTo wR="317500" hR="317500" stAng="16200000" swAng="4320000"/>
                  <a:lnTo>
                    <a:pt x="317500" y="317500"/>
                  </a:lnTo>
                  <a:close/>
                </a:path>
                <a:path w="635000" h="635000" fill="none">
                  <a:moveTo>
                    <a:pt x="619460" y="219387"/>
                  </a:moveTo>
                  <a:arcTo wR="317500" hR="317500" stAng="-1080000" swAng="1728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51" name="Harvey 21/100 [21]">
              <a:extLst>
                <a:ext uri="{FF2B5EF4-FFF2-40B4-BE49-F238E27FC236}">
                  <a16:creationId xmlns:a16="http://schemas.microsoft.com/office/drawing/2014/main" id="{CD8E25E7-83D2-4F78-92A7-435281704491}"/>
                </a:ext>
              </a:extLst>
            </p:cNvPr>
            <p:cNvSpPr>
              <a:spLocks noChangeAspect="1"/>
            </p:cNvSpPr>
            <p:nvPr>
              <p:custDataLst>
                <p:tags r:id="rId39"/>
              </p:custDataLst>
            </p:nvPr>
          </p:nvSpPr>
          <p:spPr>
            <a:xfrm>
              <a:off x="4334905" y="3282696"/>
              <a:ext cx="292608" cy="292608"/>
            </a:xfrm>
            <a:custGeom>
              <a:avLst/>
              <a:gdLst/>
              <a:ahLst/>
              <a:cxnLst/>
              <a:rect l="l" t="t" r="r" b="b"/>
              <a:pathLst>
                <a:path w="635000" h="635000">
                  <a:moveTo>
                    <a:pt x="317500" y="0"/>
                  </a:moveTo>
                  <a:arcTo wR="317500" hR="317500" stAng="16200000" swAng="4536000"/>
                  <a:lnTo>
                    <a:pt x="317500" y="317500"/>
                  </a:lnTo>
                  <a:close/>
                </a:path>
                <a:path w="635000" h="635000" fill="none">
                  <a:moveTo>
                    <a:pt x="625025" y="238540"/>
                  </a:moveTo>
                  <a:arcTo wR="317500" hR="317500" stAng="-864000" swAng="1706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52" name="Harvey 22/100 [22]">
              <a:extLst>
                <a:ext uri="{FF2B5EF4-FFF2-40B4-BE49-F238E27FC236}">
                  <a16:creationId xmlns:a16="http://schemas.microsoft.com/office/drawing/2014/main" id="{C6A696FB-9EFC-47F6-9860-247C48C1FC3D}"/>
                </a:ext>
              </a:extLst>
            </p:cNvPr>
            <p:cNvSpPr>
              <a:spLocks noChangeAspect="1"/>
            </p:cNvSpPr>
            <p:nvPr>
              <p:custDataLst>
                <p:tags r:id="rId40"/>
              </p:custDataLst>
            </p:nvPr>
          </p:nvSpPr>
          <p:spPr>
            <a:xfrm>
              <a:off x="4334905" y="3282696"/>
              <a:ext cx="292608" cy="292608"/>
            </a:xfrm>
            <a:custGeom>
              <a:avLst/>
              <a:gdLst/>
              <a:ahLst/>
              <a:cxnLst/>
              <a:rect l="l" t="t" r="r" b="b"/>
              <a:pathLst>
                <a:path w="635000" h="635000">
                  <a:moveTo>
                    <a:pt x="317500" y="0"/>
                  </a:moveTo>
                  <a:arcTo wR="317500" hR="317500" stAng="16200000" swAng="4752000"/>
                  <a:lnTo>
                    <a:pt x="317500" y="317500"/>
                  </a:lnTo>
                  <a:close/>
                </a:path>
                <a:path w="635000" h="635000" fill="none">
                  <a:moveTo>
                    <a:pt x="629376" y="258006"/>
                  </a:moveTo>
                  <a:arcTo wR="317500" hR="317500" stAng="-647999" swAng="1684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53" name="Harvey 23/100 [23]">
              <a:extLst>
                <a:ext uri="{FF2B5EF4-FFF2-40B4-BE49-F238E27FC236}">
                  <a16:creationId xmlns:a16="http://schemas.microsoft.com/office/drawing/2014/main" id="{252958D2-EE89-4FBF-BF7B-C8AFAD704413}"/>
                </a:ext>
              </a:extLst>
            </p:cNvPr>
            <p:cNvSpPr>
              <a:spLocks noChangeAspect="1"/>
            </p:cNvSpPr>
            <p:nvPr>
              <p:custDataLst>
                <p:tags r:id="rId41"/>
              </p:custDataLst>
            </p:nvPr>
          </p:nvSpPr>
          <p:spPr>
            <a:xfrm>
              <a:off x="4334905" y="3282696"/>
              <a:ext cx="292608" cy="292608"/>
            </a:xfrm>
            <a:custGeom>
              <a:avLst/>
              <a:gdLst/>
              <a:ahLst/>
              <a:cxnLst/>
              <a:rect l="l" t="t" r="r" b="b"/>
              <a:pathLst>
                <a:path w="635000" h="635000">
                  <a:moveTo>
                    <a:pt x="317500" y="0"/>
                  </a:moveTo>
                  <a:arcTo wR="317500" hR="317500" stAng="16200000" swAng="4968000"/>
                  <a:lnTo>
                    <a:pt x="317500" y="317500"/>
                  </a:lnTo>
                  <a:close/>
                </a:path>
                <a:path w="635000" h="635000" fill="none">
                  <a:moveTo>
                    <a:pt x="632496" y="277706"/>
                  </a:moveTo>
                  <a:arcTo wR="317500" hR="317500" stAng="-432000" swAng="1663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54" name="Harvey 24/100 [24]">
              <a:extLst>
                <a:ext uri="{FF2B5EF4-FFF2-40B4-BE49-F238E27FC236}">
                  <a16:creationId xmlns:a16="http://schemas.microsoft.com/office/drawing/2014/main" id="{314E82DC-04B6-406C-9D65-1115F4D2AA22}"/>
                </a:ext>
              </a:extLst>
            </p:cNvPr>
            <p:cNvSpPr>
              <a:spLocks noChangeAspect="1"/>
            </p:cNvSpPr>
            <p:nvPr>
              <p:custDataLst>
                <p:tags r:id="rId42"/>
              </p:custDataLst>
            </p:nvPr>
          </p:nvSpPr>
          <p:spPr>
            <a:xfrm>
              <a:off x="4334905" y="3282696"/>
              <a:ext cx="292608" cy="292608"/>
            </a:xfrm>
            <a:custGeom>
              <a:avLst/>
              <a:gdLst/>
              <a:ahLst/>
              <a:cxnLst/>
              <a:rect l="l" t="t" r="r" b="b"/>
              <a:pathLst>
                <a:path w="635000" h="635000">
                  <a:moveTo>
                    <a:pt x="317500" y="0"/>
                  </a:moveTo>
                  <a:arcTo wR="317500" hR="317500" stAng="16200000" swAng="5183999"/>
                  <a:lnTo>
                    <a:pt x="317500" y="317500"/>
                  </a:lnTo>
                  <a:close/>
                </a:path>
                <a:path w="635000" h="635000" fill="none">
                  <a:moveTo>
                    <a:pt x="634373" y="297564"/>
                  </a:moveTo>
                  <a:arcTo wR="317500" hR="317500" stAng="-216000" swAng="1641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55" name="Harvey 25/100 [25]">
              <a:extLst>
                <a:ext uri="{FF2B5EF4-FFF2-40B4-BE49-F238E27FC236}">
                  <a16:creationId xmlns:a16="http://schemas.microsoft.com/office/drawing/2014/main" id="{669D1B60-A74F-4296-8610-F3DCDDC15022}"/>
                </a:ext>
              </a:extLst>
            </p:cNvPr>
            <p:cNvSpPr>
              <a:spLocks noChangeAspect="1"/>
            </p:cNvSpPr>
            <p:nvPr>
              <p:custDataLst>
                <p:tags r:id="rId43"/>
              </p:custDataLst>
            </p:nvPr>
          </p:nvSpPr>
          <p:spPr>
            <a:xfrm>
              <a:off x="4334905" y="3282696"/>
              <a:ext cx="292608" cy="292608"/>
            </a:xfrm>
            <a:custGeom>
              <a:avLst/>
              <a:gdLst/>
              <a:ahLst/>
              <a:cxnLst/>
              <a:rect l="l" t="t" r="r" b="b"/>
              <a:pathLst>
                <a:path w="635000" h="635000">
                  <a:moveTo>
                    <a:pt x="317500" y="0"/>
                  </a:moveTo>
                  <a:arcTo wR="317500" hR="317500" stAng="16200000" swAng="5400000"/>
                  <a:lnTo>
                    <a:pt x="317500" y="317500"/>
                  </a:lnTo>
                  <a:close/>
                </a:path>
                <a:path w="635000" h="635000" fill="none">
                  <a:moveTo>
                    <a:pt x="635000" y="317500"/>
                  </a:moveTo>
                  <a:arcTo wR="317500" hR="317500" stAng="0" swAng="1620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56" name="Harvey 26/100 [26]">
              <a:extLst>
                <a:ext uri="{FF2B5EF4-FFF2-40B4-BE49-F238E27FC236}">
                  <a16:creationId xmlns:a16="http://schemas.microsoft.com/office/drawing/2014/main" id="{FF6DD112-04B6-4656-AB9D-1F9950FEE2D9}"/>
                </a:ext>
              </a:extLst>
            </p:cNvPr>
            <p:cNvSpPr>
              <a:spLocks noChangeAspect="1"/>
            </p:cNvSpPr>
            <p:nvPr>
              <p:custDataLst>
                <p:tags r:id="rId44"/>
              </p:custDataLst>
            </p:nvPr>
          </p:nvSpPr>
          <p:spPr>
            <a:xfrm>
              <a:off x="4334905" y="3282696"/>
              <a:ext cx="292608" cy="292608"/>
            </a:xfrm>
            <a:custGeom>
              <a:avLst/>
              <a:gdLst/>
              <a:ahLst/>
              <a:cxnLst/>
              <a:rect l="l" t="t" r="r" b="b"/>
              <a:pathLst>
                <a:path w="635000" h="635000">
                  <a:moveTo>
                    <a:pt x="317500" y="0"/>
                  </a:moveTo>
                  <a:arcTo wR="317500" hR="317500" stAng="16200000" swAng="5616000"/>
                  <a:lnTo>
                    <a:pt x="317500" y="317500"/>
                  </a:lnTo>
                  <a:close/>
                </a:path>
                <a:path w="635000" h="635000" fill="none">
                  <a:moveTo>
                    <a:pt x="634373" y="337435"/>
                  </a:moveTo>
                  <a:arcTo wR="317500" hR="317500" stAng="216000" swAng="15983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57" name="Harvey 27/100 [27]">
              <a:extLst>
                <a:ext uri="{FF2B5EF4-FFF2-40B4-BE49-F238E27FC236}">
                  <a16:creationId xmlns:a16="http://schemas.microsoft.com/office/drawing/2014/main" id="{E2928B53-FC5C-427C-AE65-9286773D84B2}"/>
                </a:ext>
              </a:extLst>
            </p:cNvPr>
            <p:cNvSpPr>
              <a:spLocks noChangeAspect="1"/>
            </p:cNvSpPr>
            <p:nvPr>
              <p:custDataLst>
                <p:tags r:id="rId45"/>
              </p:custDataLst>
            </p:nvPr>
          </p:nvSpPr>
          <p:spPr>
            <a:xfrm>
              <a:off x="4334905" y="3282696"/>
              <a:ext cx="292608" cy="292608"/>
            </a:xfrm>
            <a:custGeom>
              <a:avLst/>
              <a:gdLst/>
              <a:ahLst/>
              <a:cxnLst/>
              <a:rect l="l" t="t" r="r" b="b"/>
              <a:pathLst>
                <a:path w="635000" h="635000">
                  <a:moveTo>
                    <a:pt x="317500" y="0"/>
                  </a:moveTo>
                  <a:arcTo wR="317500" hR="317500" stAng="16200000" swAng="5832000"/>
                  <a:lnTo>
                    <a:pt x="317500" y="317500"/>
                  </a:lnTo>
                  <a:close/>
                </a:path>
                <a:path w="635000" h="635000" fill="none">
                  <a:moveTo>
                    <a:pt x="632496" y="357293"/>
                  </a:moveTo>
                  <a:arcTo wR="317500" hR="317500" stAng="432000" swAng="1576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58" name="Harvey 28/100 [28]">
              <a:extLst>
                <a:ext uri="{FF2B5EF4-FFF2-40B4-BE49-F238E27FC236}">
                  <a16:creationId xmlns:a16="http://schemas.microsoft.com/office/drawing/2014/main" id="{D8CF4F20-8FEC-47FF-9B86-E818143B2C19}"/>
                </a:ext>
              </a:extLst>
            </p:cNvPr>
            <p:cNvSpPr>
              <a:spLocks noChangeAspect="1"/>
            </p:cNvSpPr>
            <p:nvPr>
              <p:custDataLst>
                <p:tags r:id="rId46"/>
              </p:custDataLst>
            </p:nvPr>
          </p:nvSpPr>
          <p:spPr>
            <a:xfrm>
              <a:off x="4334905" y="3282696"/>
              <a:ext cx="292608" cy="292608"/>
            </a:xfrm>
            <a:custGeom>
              <a:avLst/>
              <a:gdLst/>
              <a:ahLst/>
              <a:cxnLst/>
              <a:rect l="l" t="t" r="r" b="b"/>
              <a:pathLst>
                <a:path w="635000" h="635000">
                  <a:moveTo>
                    <a:pt x="317500" y="0"/>
                  </a:moveTo>
                  <a:arcTo wR="317500" hR="317500" stAng="16200000" swAng="6048000"/>
                  <a:lnTo>
                    <a:pt x="317500" y="317500"/>
                  </a:lnTo>
                  <a:close/>
                </a:path>
                <a:path w="635000" h="635000" fill="none">
                  <a:moveTo>
                    <a:pt x="629376" y="376993"/>
                  </a:moveTo>
                  <a:arcTo wR="317500" hR="317500" stAng="648000" swAng="1555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59" name="Harvey 29/100 [29]">
              <a:extLst>
                <a:ext uri="{FF2B5EF4-FFF2-40B4-BE49-F238E27FC236}">
                  <a16:creationId xmlns:a16="http://schemas.microsoft.com/office/drawing/2014/main" id="{E1AF074D-4599-4D0E-8078-66303FEBDE44}"/>
                </a:ext>
              </a:extLst>
            </p:cNvPr>
            <p:cNvSpPr>
              <a:spLocks noChangeAspect="1"/>
            </p:cNvSpPr>
            <p:nvPr>
              <p:custDataLst>
                <p:tags r:id="rId47"/>
              </p:custDataLst>
            </p:nvPr>
          </p:nvSpPr>
          <p:spPr>
            <a:xfrm>
              <a:off x="4334905" y="3282696"/>
              <a:ext cx="292608" cy="292608"/>
            </a:xfrm>
            <a:custGeom>
              <a:avLst/>
              <a:gdLst/>
              <a:ahLst/>
              <a:cxnLst/>
              <a:rect l="l" t="t" r="r" b="b"/>
              <a:pathLst>
                <a:path w="635000" h="635000">
                  <a:moveTo>
                    <a:pt x="317500" y="0"/>
                  </a:moveTo>
                  <a:arcTo wR="317500" hR="317500" stAng="16200000" swAng="6263999"/>
                  <a:lnTo>
                    <a:pt x="317500" y="317500"/>
                  </a:lnTo>
                  <a:close/>
                </a:path>
                <a:path w="635000" h="635000" fill="none">
                  <a:moveTo>
                    <a:pt x="625025" y="396459"/>
                  </a:moveTo>
                  <a:arcTo wR="317500" hR="317500" stAng="863999" swAng="1533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60" name="Harvey 30/100 [30]">
              <a:extLst>
                <a:ext uri="{FF2B5EF4-FFF2-40B4-BE49-F238E27FC236}">
                  <a16:creationId xmlns:a16="http://schemas.microsoft.com/office/drawing/2014/main" id="{2DF9C982-C062-4899-8A5F-20F49AD9E1B5}"/>
                </a:ext>
              </a:extLst>
            </p:cNvPr>
            <p:cNvSpPr>
              <a:spLocks noChangeAspect="1"/>
            </p:cNvSpPr>
            <p:nvPr>
              <p:custDataLst>
                <p:tags r:id="rId48"/>
              </p:custDataLst>
            </p:nvPr>
          </p:nvSpPr>
          <p:spPr>
            <a:xfrm>
              <a:off x="4334905" y="3282696"/>
              <a:ext cx="292608" cy="292608"/>
            </a:xfrm>
            <a:custGeom>
              <a:avLst/>
              <a:gdLst/>
              <a:ahLst/>
              <a:cxnLst/>
              <a:rect l="l" t="t" r="r" b="b"/>
              <a:pathLst>
                <a:path w="635000" h="635000">
                  <a:moveTo>
                    <a:pt x="317500" y="0"/>
                  </a:moveTo>
                  <a:arcTo wR="317500" hR="317500" stAng="16200000" swAng="6480000"/>
                  <a:lnTo>
                    <a:pt x="317500" y="317500"/>
                  </a:lnTo>
                  <a:close/>
                </a:path>
                <a:path w="635000" h="635000" fill="none">
                  <a:moveTo>
                    <a:pt x="619460" y="415612"/>
                  </a:moveTo>
                  <a:arcTo wR="317500" hR="317500" stAng="1080000" swAng="15119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61" name="Harvey 31/100 [31]">
              <a:extLst>
                <a:ext uri="{FF2B5EF4-FFF2-40B4-BE49-F238E27FC236}">
                  <a16:creationId xmlns:a16="http://schemas.microsoft.com/office/drawing/2014/main" id="{E98CD797-9DD9-4143-9058-D1ABF95E7406}"/>
                </a:ext>
              </a:extLst>
            </p:cNvPr>
            <p:cNvSpPr>
              <a:spLocks noChangeAspect="1"/>
            </p:cNvSpPr>
            <p:nvPr>
              <p:custDataLst>
                <p:tags r:id="rId49"/>
              </p:custDataLst>
            </p:nvPr>
          </p:nvSpPr>
          <p:spPr>
            <a:xfrm>
              <a:off x="4334905" y="3282696"/>
              <a:ext cx="292608" cy="292608"/>
            </a:xfrm>
            <a:custGeom>
              <a:avLst/>
              <a:gdLst/>
              <a:ahLst/>
              <a:cxnLst/>
              <a:rect l="l" t="t" r="r" b="b"/>
              <a:pathLst>
                <a:path w="635000" h="635000">
                  <a:moveTo>
                    <a:pt x="317500" y="0"/>
                  </a:moveTo>
                  <a:arcTo wR="317500" hR="317500" stAng="16200000" swAng="6696000"/>
                  <a:lnTo>
                    <a:pt x="317500" y="317500"/>
                  </a:lnTo>
                  <a:close/>
                </a:path>
                <a:path w="635000" h="635000" fill="none">
                  <a:moveTo>
                    <a:pt x="612704" y="434379"/>
                  </a:moveTo>
                  <a:arcTo wR="317500" hR="317500" stAng="1295999" swAng="14903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62" name="Harvey 32/100 [32]">
              <a:extLst>
                <a:ext uri="{FF2B5EF4-FFF2-40B4-BE49-F238E27FC236}">
                  <a16:creationId xmlns:a16="http://schemas.microsoft.com/office/drawing/2014/main" id="{39029FE4-844F-47DA-8FEF-FB68673FF10C}"/>
                </a:ext>
              </a:extLst>
            </p:cNvPr>
            <p:cNvSpPr>
              <a:spLocks noChangeAspect="1"/>
            </p:cNvSpPr>
            <p:nvPr>
              <p:custDataLst>
                <p:tags r:id="rId50"/>
              </p:custDataLst>
            </p:nvPr>
          </p:nvSpPr>
          <p:spPr>
            <a:xfrm>
              <a:off x="4334905" y="3282696"/>
              <a:ext cx="292608" cy="292608"/>
            </a:xfrm>
            <a:custGeom>
              <a:avLst/>
              <a:gdLst/>
              <a:ahLst/>
              <a:cxnLst/>
              <a:rect l="l" t="t" r="r" b="b"/>
              <a:pathLst>
                <a:path w="635000" h="635000">
                  <a:moveTo>
                    <a:pt x="317500" y="0"/>
                  </a:moveTo>
                  <a:arcTo wR="317500" hR="317500" stAng="16200000" swAng="6912000"/>
                  <a:lnTo>
                    <a:pt x="317500" y="317500"/>
                  </a:lnTo>
                  <a:close/>
                </a:path>
                <a:path w="635000" h="635000" fill="none">
                  <a:moveTo>
                    <a:pt x="604782" y="452684"/>
                  </a:moveTo>
                  <a:arcTo wR="317500" hR="317500" stAng="1512000" swAng="14687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63" name="Harvey 33/100 [33]">
              <a:extLst>
                <a:ext uri="{FF2B5EF4-FFF2-40B4-BE49-F238E27FC236}">
                  <a16:creationId xmlns:a16="http://schemas.microsoft.com/office/drawing/2014/main" id="{B99AA4D4-9C74-447B-89EF-8FD268FF95EE}"/>
                </a:ext>
              </a:extLst>
            </p:cNvPr>
            <p:cNvSpPr>
              <a:spLocks noChangeAspect="1"/>
            </p:cNvSpPr>
            <p:nvPr>
              <p:custDataLst>
                <p:tags r:id="rId51"/>
              </p:custDataLst>
            </p:nvPr>
          </p:nvSpPr>
          <p:spPr>
            <a:xfrm>
              <a:off x="4334905" y="3282696"/>
              <a:ext cx="292608" cy="292608"/>
            </a:xfrm>
            <a:custGeom>
              <a:avLst/>
              <a:gdLst/>
              <a:ahLst/>
              <a:cxnLst/>
              <a:rect l="l" t="t" r="r" b="b"/>
              <a:pathLst>
                <a:path w="635000" h="635000">
                  <a:moveTo>
                    <a:pt x="317500" y="0"/>
                  </a:moveTo>
                  <a:arcTo wR="317500" hR="317500" stAng="16200000" swAng="7128000"/>
                  <a:lnTo>
                    <a:pt x="317500" y="317500"/>
                  </a:lnTo>
                  <a:close/>
                </a:path>
                <a:path w="635000" h="635000" fill="none">
                  <a:moveTo>
                    <a:pt x="595727" y="470456"/>
                  </a:moveTo>
                  <a:arcTo wR="317500" hR="317500" stAng="1728000" swAng="1447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64" name="Harvey 34/100 [34]">
              <a:extLst>
                <a:ext uri="{FF2B5EF4-FFF2-40B4-BE49-F238E27FC236}">
                  <a16:creationId xmlns:a16="http://schemas.microsoft.com/office/drawing/2014/main" id="{0880CCDE-4DDE-49A8-AFB2-FDDCE314B4D3}"/>
                </a:ext>
              </a:extLst>
            </p:cNvPr>
            <p:cNvSpPr>
              <a:spLocks noChangeAspect="1"/>
            </p:cNvSpPr>
            <p:nvPr>
              <p:custDataLst>
                <p:tags r:id="rId52"/>
              </p:custDataLst>
            </p:nvPr>
          </p:nvSpPr>
          <p:spPr>
            <a:xfrm>
              <a:off x="4334905" y="3282696"/>
              <a:ext cx="292608" cy="292608"/>
            </a:xfrm>
            <a:custGeom>
              <a:avLst/>
              <a:gdLst/>
              <a:ahLst/>
              <a:cxnLst/>
              <a:rect l="l" t="t" r="r" b="b"/>
              <a:pathLst>
                <a:path w="635000" h="635000">
                  <a:moveTo>
                    <a:pt x="317500" y="0"/>
                  </a:moveTo>
                  <a:arcTo wR="317500" hR="317500" stAng="16200000" swAng="7344000"/>
                  <a:lnTo>
                    <a:pt x="317500" y="317500"/>
                  </a:lnTo>
                  <a:close/>
                </a:path>
                <a:path w="635000" h="635000" fill="none">
                  <a:moveTo>
                    <a:pt x="585574" y="487625"/>
                  </a:moveTo>
                  <a:arcTo wR="317500" hR="317500" stAng="1944000" swAng="14255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65" name="Harvey 35/100 [35]">
              <a:extLst>
                <a:ext uri="{FF2B5EF4-FFF2-40B4-BE49-F238E27FC236}">
                  <a16:creationId xmlns:a16="http://schemas.microsoft.com/office/drawing/2014/main" id="{F37E834A-F9D8-4623-BC85-60359856CCD0}"/>
                </a:ext>
              </a:extLst>
            </p:cNvPr>
            <p:cNvSpPr>
              <a:spLocks noChangeAspect="1"/>
            </p:cNvSpPr>
            <p:nvPr>
              <p:custDataLst>
                <p:tags r:id="rId53"/>
              </p:custDataLst>
            </p:nvPr>
          </p:nvSpPr>
          <p:spPr>
            <a:xfrm>
              <a:off x="4334905" y="3282696"/>
              <a:ext cx="292608" cy="292608"/>
            </a:xfrm>
            <a:custGeom>
              <a:avLst/>
              <a:gdLst/>
              <a:ahLst/>
              <a:cxnLst/>
              <a:rect l="l" t="t" r="r" b="b"/>
              <a:pathLst>
                <a:path w="635000" h="635000">
                  <a:moveTo>
                    <a:pt x="317500" y="0"/>
                  </a:moveTo>
                  <a:arcTo wR="317500" hR="317500" stAng="16200000" swAng="7559999"/>
                  <a:lnTo>
                    <a:pt x="317500" y="317500"/>
                  </a:lnTo>
                  <a:close/>
                </a:path>
                <a:path w="635000" h="635000" fill="none">
                  <a:moveTo>
                    <a:pt x="574362" y="504121"/>
                  </a:moveTo>
                  <a:arcTo wR="317500" hR="317500" stAng="2159999" swAng="1404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66" name="Harvey 36/100 [36]">
              <a:extLst>
                <a:ext uri="{FF2B5EF4-FFF2-40B4-BE49-F238E27FC236}">
                  <a16:creationId xmlns:a16="http://schemas.microsoft.com/office/drawing/2014/main" id="{15163940-B229-4368-B727-3714123C78AB}"/>
                </a:ext>
              </a:extLst>
            </p:cNvPr>
            <p:cNvSpPr>
              <a:spLocks noChangeAspect="1"/>
            </p:cNvSpPr>
            <p:nvPr>
              <p:custDataLst>
                <p:tags r:id="rId54"/>
              </p:custDataLst>
            </p:nvPr>
          </p:nvSpPr>
          <p:spPr>
            <a:xfrm>
              <a:off x="4334905" y="3282696"/>
              <a:ext cx="292608" cy="292608"/>
            </a:xfrm>
            <a:custGeom>
              <a:avLst/>
              <a:gdLst/>
              <a:ahLst/>
              <a:cxnLst/>
              <a:rect l="l" t="t" r="r" b="b"/>
              <a:pathLst>
                <a:path w="635000" h="635000">
                  <a:moveTo>
                    <a:pt x="317500" y="0"/>
                  </a:moveTo>
                  <a:arcTo wR="317500" hR="317500" stAng="16200000" swAng="7776000"/>
                  <a:lnTo>
                    <a:pt x="317500" y="317500"/>
                  </a:lnTo>
                  <a:close/>
                </a:path>
                <a:path w="635000" h="635000" fill="none">
                  <a:moveTo>
                    <a:pt x="562137" y="519882"/>
                  </a:moveTo>
                  <a:arcTo wR="317500" hR="317500" stAng="2375999" swAng="1382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67" name="Harvey 37/100 [37]">
              <a:extLst>
                <a:ext uri="{FF2B5EF4-FFF2-40B4-BE49-F238E27FC236}">
                  <a16:creationId xmlns:a16="http://schemas.microsoft.com/office/drawing/2014/main" id="{64BAECDC-27C7-4333-B9D8-59DE42A1B1AA}"/>
                </a:ext>
              </a:extLst>
            </p:cNvPr>
            <p:cNvSpPr>
              <a:spLocks noChangeAspect="1"/>
            </p:cNvSpPr>
            <p:nvPr>
              <p:custDataLst>
                <p:tags r:id="rId55"/>
              </p:custDataLst>
            </p:nvPr>
          </p:nvSpPr>
          <p:spPr>
            <a:xfrm>
              <a:off x="4334905" y="3282696"/>
              <a:ext cx="292608" cy="292608"/>
            </a:xfrm>
            <a:custGeom>
              <a:avLst/>
              <a:gdLst/>
              <a:ahLst/>
              <a:cxnLst/>
              <a:rect l="l" t="t" r="r" b="b"/>
              <a:pathLst>
                <a:path w="635000" h="635000">
                  <a:moveTo>
                    <a:pt x="317500" y="0"/>
                  </a:moveTo>
                  <a:arcTo wR="317500" hR="317500" stAng="16200000" swAng="7991999"/>
                  <a:lnTo>
                    <a:pt x="317500" y="317500"/>
                  </a:lnTo>
                  <a:close/>
                </a:path>
                <a:path w="635000" h="635000" fill="none">
                  <a:moveTo>
                    <a:pt x="548947" y="534843"/>
                  </a:moveTo>
                  <a:arcTo wR="317500" hR="317500" stAng="2591999" swAng="1360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68" name="Harvey 38/100 [38]">
              <a:extLst>
                <a:ext uri="{FF2B5EF4-FFF2-40B4-BE49-F238E27FC236}">
                  <a16:creationId xmlns:a16="http://schemas.microsoft.com/office/drawing/2014/main" id="{4F018A0A-A74A-4E47-BC47-203679D4F8C0}"/>
                </a:ext>
              </a:extLst>
            </p:cNvPr>
            <p:cNvSpPr>
              <a:spLocks noChangeAspect="1"/>
            </p:cNvSpPr>
            <p:nvPr>
              <p:custDataLst>
                <p:tags r:id="rId56"/>
              </p:custDataLst>
            </p:nvPr>
          </p:nvSpPr>
          <p:spPr>
            <a:xfrm>
              <a:off x="4334905" y="3282696"/>
              <a:ext cx="292608" cy="292608"/>
            </a:xfrm>
            <a:custGeom>
              <a:avLst/>
              <a:gdLst/>
              <a:ahLst/>
              <a:cxnLst/>
              <a:rect l="l" t="t" r="r" b="b"/>
              <a:pathLst>
                <a:path w="635000" h="635000">
                  <a:moveTo>
                    <a:pt x="317500" y="0"/>
                  </a:moveTo>
                  <a:arcTo wR="317500" hR="317500" stAng="16200000" swAng="8208000"/>
                  <a:lnTo>
                    <a:pt x="317500" y="317500"/>
                  </a:lnTo>
                  <a:close/>
                </a:path>
                <a:path w="635000" h="635000" fill="none">
                  <a:moveTo>
                    <a:pt x="534843" y="548947"/>
                  </a:moveTo>
                  <a:arcTo wR="317500" hR="317500" stAng="2808000" swAng="1339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69" name="Harvey 39/100 [39]">
              <a:extLst>
                <a:ext uri="{FF2B5EF4-FFF2-40B4-BE49-F238E27FC236}">
                  <a16:creationId xmlns:a16="http://schemas.microsoft.com/office/drawing/2014/main" id="{ACA75957-9FDB-46A2-82EC-77103CBEAC52}"/>
                </a:ext>
              </a:extLst>
            </p:cNvPr>
            <p:cNvSpPr>
              <a:spLocks noChangeAspect="1"/>
            </p:cNvSpPr>
            <p:nvPr>
              <p:custDataLst>
                <p:tags r:id="rId57"/>
              </p:custDataLst>
            </p:nvPr>
          </p:nvSpPr>
          <p:spPr>
            <a:xfrm>
              <a:off x="4334905" y="3282696"/>
              <a:ext cx="292608" cy="292608"/>
            </a:xfrm>
            <a:custGeom>
              <a:avLst/>
              <a:gdLst/>
              <a:ahLst/>
              <a:cxnLst/>
              <a:rect l="l" t="t" r="r" b="b"/>
              <a:pathLst>
                <a:path w="635000" h="635000">
                  <a:moveTo>
                    <a:pt x="317500" y="0"/>
                  </a:moveTo>
                  <a:arcTo wR="317500" hR="317500" stAng="16200000" swAng="8424000"/>
                  <a:lnTo>
                    <a:pt x="317500" y="317500"/>
                  </a:lnTo>
                  <a:close/>
                </a:path>
                <a:path w="635000" h="635000" fill="none">
                  <a:moveTo>
                    <a:pt x="519882" y="562137"/>
                  </a:moveTo>
                  <a:arcTo wR="317500" hR="317500" stAng="3024000" swAng="1317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70" name="Harvey 40/100 [40]">
              <a:extLst>
                <a:ext uri="{FF2B5EF4-FFF2-40B4-BE49-F238E27FC236}">
                  <a16:creationId xmlns:a16="http://schemas.microsoft.com/office/drawing/2014/main" id="{025DFA7F-A073-422A-8D20-E27D1ABE4342}"/>
                </a:ext>
              </a:extLst>
            </p:cNvPr>
            <p:cNvSpPr>
              <a:spLocks noChangeAspect="1"/>
            </p:cNvSpPr>
            <p:nvPr>
              <p:custDataLst>
                <p:tags r:id="rId58"/>
              </p:custDataLst>
            </p:nvPr>
          </p:nvSpPr>
          <p:spPr>
            <a:xfrm>
              <a:off x="4334905" y="3282696"/>
              <a:ext cx="292608" cy="292608"/>
            </a:xfrm>
            <a:custGeom>
              <a:avLst/>
              <a:gdLst/>
              <a:ahLst/>
              <a:cxnLst/>
              <a:rect l="l" t="t" r="r" b="b"/>
              <a:pathLst>
                <a:path w="635000" h="635000">
                  <a:moveTo>
                    <a:pt x="317500" y="0"/>
                  </a:moveTo>
                  <a:arcTo wR="317500" hR="317500" stAng="16200000" swAng="8640000"/>
                  <a:lnTo>
                    <a:pt x="317500" y="317500"/>
                  </a:lnTo>
                  <a:close/>
                </a:path>
                <a:path w="635000" h="635000" fill="none">
                  <a:moveTo>
                    <a:pt x="504121" y="574362"/>
                  </a:moveTo>
                  <a:arcTo wR="317500" hR="317500" stAng="3240000" swAng="1296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71" name="Harvey 41/100 [41]">
              <a:extLst>
                <a:ext uri="{FF2B5EF4-FFF2-40B4-BE49-F238E27FC236}">
                  <a16:creationId xmlns:a16="http://schemas.microsoft.com/office/drawing/2014/main" id="{BF311CE9-A4CB-4965-8F0F-5B6811E9FB20}"/>
                </a:ext>
              </a:extLst>
            </p:cNvPr>
            <p:cNvSpPr>
              <a:spLocks noChangeAspect="1"/>
            </p:cNvSpPr>
            <p:nvPr>
              <p:custDataLst>
                <p:tags r:id="rId59"/>
              </p:custDataLst>
            </p:nvPr>
          </p:nvSpPr>
          <p:spPr>
            <a:xfrm>
              <a:off x="4334905" y="3282696"/>
              <a:ext cx="292608" cy="292608"/>
            </a:xfrm>
            <a:custGeom>
              <a:avLst/>
              <a:gdLst/>
              <a:ahLst/>
              <a:cxnLst/>
              <a:rect l="l" t="t" r="r" b="b"/>
              <a:pathLst>
                <a:path w="635000" h="635000">
                  <a:moveTo>
                    <a:pt x="317500" y="0"/>
                  </a:moveTo>
                  <a:arcTo wR="317500" hR="317500" stAng="16200000" swAng="8856000"/>
                  <a:lnTo>
                    <a:pt x="317500" y="317500"/>
                  </a:lnTo>
                  <a:close/>
                </a:path>
                <a:path w="635000" h="635000" fill="none">
                  <a:moveTo>
                    <a:pt x="487625" y="585574"/>
                  </a:moveTo>
                  <a:arcTo wR="317500" hR="317500" stAng="3455999" swAng="1274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72" name="Harvey 42/100 [42]">
              <a:extLst>
                <a:ext uri="{FF2B5EF4-FFF2-40B4-BE49-F238E27FC236}">
                  <a16:creationId xmlns:a16="http://schemas.microsoft.com/office/drawing/2014/main" id="{1B415A3D-1E85-4E6A-8BAB-3BB56600BA4F}"/>
                </a:ext>
              </a:extLst>
            </p:cNvPr>
            <p:cNvSpPr>
              <a:spLocks noChangeAspect="1"/>
            </p:cNvSpPr>
            <p:nvPr>
              <p:custDataLst>
                <p:tags r:id="rId60"/>
              </p:custDataLst>
            </p:nvPr>
          </p:nvSpPr>
          <p:spPr>
            <a:xfrm>
              <a:off x="4334905" y="3282696"/>
              <a:ext cx="292608" cy="292608"/>
            </a:xfrm>
            <a:custGeom>
              <a:avLst/>
              <a:gdLst/>
              <a:ahLst/>
              <a:cxnLst/>
              <a:rect l="l" t="t" r="r" b="b"/>
              <a:pathLst>
                <a:path w="635000" h="635000">
                  <a:moveTo>
                    <a:pt x="317500" y="0"/>
                  </a:moveTo>
                  <a:arcTo wR="317500" hR="317500" stAng="16200000" swAng="9072000"/>
                  <a:lnTo>
                    <a:pt x="317500" y="317500"/>
                  </a:lnTo>
                  <a:close/>
                </a:path>
                <a:path w="635000" h="635000" fill="none">
                  <a:moveTo>
                    <a:pt x="470456" y="595727"/>
                  </a:moveTo>
                  <a:arcTo wR="317500" hR="317500" stAng="3671999" swAng="1252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73" name="Harvey 43/100 [43]">
              <a:extLst>
                <a:ext uri="{FF2B5EF4-FFF2-40B4-BE49-F238E27FC236}">
                  <a16:creationId xmlns:a16="http://schemas.microsoft.com/office/drawing/2014/main" id="{7EAD6077-4487-4E7D-846D-445E65B5291C}"/>
                </a:ext>
              </a:extLst>
            </p:cNvPr>
            <p:cNvSpPr>
              <a:spLocks noChangeAspect="1"/>
            </p:cNvSpPr>
            <p:nvPr>
              <p:custDataLst>
                <p:tags r:id="rId61"/>
              </p:custDataLst>
            </p:nvPr>
          </p:nvSpPr>
          <p:spPr>
            <a:xfrm>
              <a:off x="4334905" y="3282696"/>
              <a:ext cx="292608" cy="292608"/>
            </a:xfrm>
            <a:custGeom>
              <a:avLst/>
              <a:gdLst/>
              <a:ahLst/>
              <a:cxnLst/>
              <a:rect l="l" t="t" r="r" b="b"/>
              <a:pathLst>
                <a:path w="635000" h="635000">
                  <a:moveTo>
                    <a:pt x="317500" y="0"/>
                  </a:moveTo>
                  <a:arcTo wR="317500" hR="317500" stAng="16200000" swAng="9288000"/>
                  <a:lnTo>
                    <a:pt x="317500" y="317500"/>
                  </a:lnTo>
                  <a:close/>
                </a:path>
                <a:path w="635000" h="635000" fill="none">
                  <a:moveTo>
                    <a:pt x="452684" y="604782"/>
                  </a:moveTo>
                  <a:arcTo wR="317500" hR="317500" stAng="3888000" swAng="1231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74" name="Harvey 44/100 [44]">
              <a:extLst>
                <a:ext uri="{FF2B5EF4-FFF2-40B4-BE49-F238E27FC236}">
                  <a16:creationId xmlns:a16="http://schemas.microsoft.com/office/drawing/2014/main" id="{4B57ADAF-4A83-4CB4-8920-E2B9F994E83E}"/>
                </a:ext>
              </a:extLst>
            </p:cNvPr>
            <p:cNvSpPr>
              <a:spLocks noChangeAspect="1"/>
            </p:cNvSpPr>
            <p:nvPr>
              <p:custDataLst>
                <p:tags r:id="rId62"/>
              </p:custDataLst>
            </p:nvPr>
          </p:nvSpPr>
          <p:spPr>
            <a:xfrm>
              <a:off x="4334905" y="3282696"/>
              <a:ext cx="292608" cy="292608"/>
            </a:xfrm>
            <a:custGeom>
              <a:avLst/>
              <a:gdLst/>
              <a:ahLst/>
              <a:cxnLst/>
              <a:rect l="l" t="t" r="r" b="b"/>
              <a:pathLst>
                <a:path w="635000" h="635000">
                  <a:moveTo>
                    <a:pt x="317500" y="0"/>
                  </a:moveTo>
                  <a:arcTo wR="317500" hR="317500" stAng="16200000" swAng="9504000"/>
                  <a:lnTo>
                    <a:pt x="317500" y="317500"/>
                  </a:lnTo>
                  <a:close/>
                </a:path>
                <a:path w="635000" h="635000" fill="none">
                  <a:moveTo>
                    <a:pt x="434379" y="612704"/>
                  </a:moveTo>
                  <a:arcTo wR="317500" hR="317500" stAng="4104000" swAng="1209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75" name="Harvey 45/100 [45]">
              <a:extLst>
                <a:ext uri="{FF2B5EF4-FFF2-40B4-BE49-F238E27FC236}">
                  <a16:creationId xmlns:a16="http://schemas.microsoft.com/office/drawing/2014/main" id="{FF3E5416-AC43-4CBB-A32A-A966ED03106F}"/>
                </a:ext>
              </a:extLst>
            </p:cNvPr>
            <p:cNvSpPr>
              <a:spLocks noChangeAspect="1"/>
            </p:cNvSpPr>
            <p:nvPr>
              <p:custDataLst>
                <p:tags r:id="rId63"/>
              </p:custDataLst>
            </p:nvPr>
          </p:nvSpPr>
          <p:spPr>
            <a:xfrm>
              <a:off x="4334905" y="3282696"/>
              <a:ext cx="292608" cy="292608"/>
            </a:xfrm>
            <a:custGeom>
              <a:avLst/>
              <a:gdLst/>
              <a:ahLst/>
              <a:cxnLst/>
              <a:rect l="l" t="t" r="r" b="b"/>
              <a:pathLst>
                <a:path w="635000" h="635000">
                  <a:moveTo>
                    <a:pt x="317500" y="0"/>
                  </a:moveTo>
                  <a:arcTo wR="317500" hR="317500" stAng="16200000" swAng="9720000"/>
                  <a:lnTo>
                    <a:pt x="317500" y="317500"/>
                  </a:lnTo>
                  <a:close/>
                </a:path>
                <a:path w="635000" h="635000" fill="none">
                  <a:moveTo>
                    <a:pt x="415612" y="619460"/>
                  </a:moveTo>
                  <a:arcTo wR="317500" hR="317500" stAng="4320000" swAng="1188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76" name="Harvey 46/100 [46]">
              <a:extLst>
                <a:ext uri="{FF2B5EF4-FFF2-40B4-BE49-F238E27FC236}">
                  <a16:creationId xmlns:a16="http://schemas.microsoft.com/office/drawing/2014/main" id="{49AFF9C1-C19A-487C-A4C1-47DA87277C3B}"/>
                </a:ext>
              </a:extLst>
            </p:cNvPr>
            <p:cNvSpPr>
              <a:spLocks noChangeAspect="1"/>
            </p:cNvSpPr>
            <p:nvPr>
              <p:custDataLst>
                <p:tags r:id="rId64"/>
              </p:custDataLst>
            </p:nvPr>
          </p:nvSpPr>
          <p:spPr>
            <a:xfrm>
              <a:off x="4334905" y="3282696"/>
              <a:ext cx="292608" cy="292608"/>
            </a:xfrm>
            <a:custGeom>
              <a:avLst/>
              <a:gdLst/>
              <a:ahLst/>
              <a:cxnLst/>
              <a:rect l="l" t="t" r="r" b="b"/>
              <a:pathLst>
                <a:path w="635000" h="635000">
                  <a:moveTo>
                    <a:pt x="317500" y="0"/>
                  </a:moveTo>
                  <a:arcTo wR="317500" hR="317500" stAng="16200000" swAng="9936000"/>
                  <a:lnTo>
                    <a:pt x="317500" y="317500"/>
                  </a:lnTo>
                  <a:close/>
                </a:path>
                <a:path w="635000" h="635000" fill="none">
                  <a:moveTo>
                    <a:pt x="396459" y="625025"/>
                  </a:moveTo>
                  <a:arcTo wR="317500" hR="317500" stAng="4536000" swAng="1166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77" name="Harvey 47/100 [47]">
              <a:extLst>
                <a:ext uri="{FF2B5EF4-FFF2-40B4-BE49-F238E27FC236}">
                  <a16:creationId xmlns:a16="http://schemas.microsoft.com/office/drawing/2014/main" id="{F35AEE09-D82F-438F-9D01-96C6876241F1}"/>
                </a:ext>
              </a:extLst>
            </p:cNvPr>
            <p:cNvSpPr>
              <a:spLocks noChangeAspect="1"/>
            </p:cNvSpPr>
            <p:nvPr>
              <p:custDataLst>
                <p:tags r:id="rId65"/>
              </p:custDataLst>
            </p:nvPr>
          </p:nvSpPr>
          <p:spPr>
            <a:xfrm>
              <a:off x="4334905" y="3282696"/>
              <a:ext cx="292608" cy="292608"/>
            </a:xfrm>
            <a:custGeom>
              <a:avLst/>
              <a:gdLst/>
              <a:ahLst/>
              <a:cxnLst/>
              <a:rect l="l" t="t" r="r" b="b"/>
              <a:pathLst>
                <a:path w="635000" h="635000">
                  <a:moveTo>
                    <a:pt x="317500" y="0"/>
                  </a:moveTo>
                  <a:arcTo wR="317500" hR="317500" stAng="16200000" swAng="10152000"/>
                  <a:lnTo>
                    <a:pt x="317500" y="317500"/>
                  </a:lnTo>
                  <a:close/>
                </a:path>
                <a:path w="635000" h="635000" fill="none">
                  <a:moveTo>
                    <a:pt x="376993" y="629376"/>
                  </a:moveTo>
                  <a:arcTo wR="317500" hR="317500" stAng="4751999" swAng="1144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78" name="Harvey 48/100 [48]">
              <a:extLst>
                <a:ext uri="{FF2B5EF4-FFF2-40B4-BE49-F238E27FC236}">
                  <a16:creationId xmlns:a16="http://schemas.microsoft.com/office/drawing/2014/main" id="{4FC3325B-EEB2-4420-9715-1149CEACE9AC}"/>
                </a:ext>
              </a:extLst>
            </p:cNvPr>
            <p:cNvSpPr>
              <a:spLocks noChangeAspect="1"/>
            </p:cNvSpPr>
            <p:nvPr>
              <p:custDataLst>
                <p:tags r:id="rId66"/>
              </p:custDataLst>
            </p:nvPr>
          </p:nvSpPr>
          <p:spPr>
            <a:xfrm>
              <a:off x="4334905" y="3282696"/>
              <a:ext cx="292608" cy="292608"/>
            </a:xfrm>
            <a:custGeom>
              <a:avLst/>
              <a:gdLst/>
              <a:ahLst/>
              <a:cxnLst/>
              <a:rect l="l" t="t" r="r" b="b"/>
              <a:pathLst>
                <a:path w="635000" h="635000">
                  <a:moveTo>
                    <a:pt x="317500" y="0"/>
                  </a:moveTo>
                  <a:arcTo wR="317500" hR="317500" stAng="16200000" swAng="10367999"/>
                  <a:lnTo>
                    <a:pt x="317500" y="317500"/>
                  </a:lnTo>
                  <a:close/>
                </a:path>
                <a:path w="635000" h="635000" fill="none">
                  <a:moveTo>
                    <a:pt x="357293" y="632496"/>
                  </a:moveTo>
                  <a:arcTo wR="317500" hR="317500" stAng="4967999" swAng="1123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79" name="Harvey 49/100 [49]">
              <a:extLst>
                <a:ext uri="{FF2B5EF4-FFF2-40B4-BE49-F238E27FC236}">
                  <a16:creationId xmlns:a16="http://schemas.microsoft.com/office/drawing/2014/main" id="{3BE00D50-8FCE-4E11-AA24-10B621732F20}"/>
                </a:ext>
              </a:extLst>
            </p:cNvPr>
            <p:cNvSpPr>
              <a:spLocks noChangeAspect="1"/>
            </p:cNvSpPr>
            <p:nvPr>
              <p:custDataLst>
                <p:tags r:id="rId67"/>
              </p:custDataLst>
            </p:nvPr>
          </p:nvSpPr>
          <p:spPr>
            <a:xfrm>
              <a:off x="4334905" y="3282696"/>
              <a:ext cx="292608" cy="292608"/>
            </a:xfrm>
            <a:custGeom>
              <a:avLst/>
              <a:gdLst/>
              <a:ahLst/>
              <a:cxnLst/>
              <a:rect l="l" t="t" r="r" b="b"/>
              <a:pathLst>
                <a:path w="635000" h="635000">
                  <a:moveTo>
                    <a:pt x="317500" y="0"/>
                  </a:moveTo>
                  <a:arcTo wR="317500" hR="317500" stAng="16200000" swAng="10584000"/>
                  <a:lnTo>
                    <a:pt x="317500" y="317500"/>
                  </a:lnTo>
                  <a:close/>
                </a:path>
                <a:path w="635000" h="635000" fill="none">
                  <a:moveTo>
                    <a:pt x="337435" y="634373"/>
                  </a:moveTo>
                  <a:arcTo wR="317500" hR="317500" stAng="5184000" swAng="1101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80" name="Harvey 50/100 [50]">
              <a:extLst>
                <a:ext uri="{FF2B5EF4-FFF2-40B4-BE49-F238E27FC236}">
                  <a16:creationId xmlns:a16="http://schemas.microsoft.com/office/drawing/2014/main" id="{97083993-8BFD-443F-A3A3-D28EF389CE2B}"/>
                </a:ext>
              </a:extLst>
            </p:cNvPr>
            <p:cNvSpPr>
              <a:spLocks noChangeAspect="1"/>
            </p:cNvSpPr>
            <p:nvPr>
              <p:custDataLst>
                <p:tags r:id="rId68"/>
              </p:custDataLst>
            </p:nvPr>
          </p:nvSpPr>
          <p:spPr>
            <a:xfrm>
              <a:off x="4334905" y="3282696"/>
              <a:ext cx="292608" cy="292608"/>
            </a:xfrm>
            <a:custGeom>
              <a:avLst/>
              <a:gdLst/>
              <a:ahLst/>
              <a:cxnLst/>
              <a:rect l="l" t="t" r="r" b="b"/>
              <a:pathLst>
                <a:path w="635000" h="635000">
                  <a:moveTo>
                    <a:pt x="317500" y="0"/>
                  </a:moveTo>
                  <a:arcTo wR="317500" hR="317500" stAng="16200000" swAng="10800000"/>
                  <a:lnTo>
                    <a:pt x="317500" y="317500"/>
                  </a:lnTo>
                  <a:close/>
                </a:path>
                <a:path w="635000" h="635000" fill="none">
                  <a:moveTo>
                    <a:pt x="317500" y="635000"/>
                  </a:moveTo>
                  <a:arcTo wR="317500" hR="317500" stAng="5400000" swAng="1080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81" name="Harvey 51/100 [51]">
              <a:extLst>
                <a:ext uri="{FF2B5EF4-FFF2-40B4-BE49-F238E27FC236}">
                  <a16:creationId xmlns:a16="http://schemas.microsoft.com/office/drawing/2014/main" id="{BDE38762-18E9-47FF-895E-325F5976ECAA}"/>
                </a:ext>
              </a:extLst>
            </p:cNvPr>
            <p:cNvSpPr>
              <a:spLocks noChangeAspect="1"/>
            </p:cNvSpPr>
            <p:nvPr>
              <p:custDataLst>
                <p:tags r:id="rId69"/>
              </p:custDataLst>
            </p:nvPr>
          </p:nvSpPr>
          <p:spPr>
            <a:xfrm>
              <a:off x="4334905" y="3282696"/>
              <a:ext cx="292608" cy="292608"/>
            </a:xfrm>
            <a:custGeom>
              <a:avLst/>
              <a:gdLst/>
              <a:ahLst/>
              <a:cxnLst/>
              <a:rect l="l" t="t" r="r" b="b"/>
              <a:pathLst>
                <a:path w="635000" h="635000">
                  <a:moveTo>
                    <a:pt x="317500" y="0"/>
                  </a:moveTo>
                  <a:arcTo wR="317500" hR="317500" stAng="16200000" swAng="11016000"/>
                  <a:lnTo>
                    <a:pt x="317500" y="317500"/>
                  </a:lnTo>
                  <a:close/>
                </a:path>
                <a:path w="635000" h="635000" fill="none">
                  <a:moveTo>
                    <a:pt x="297564" y="634373"/>
                  </a:moveTo>
                  <a:arcTo wR="317500" hR="317500" stAng="5616000" swAng="1058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82" name="Harvey 52/100 [52]">
              <a:extLst>
                <a:ext uri="{FF2B5EF4-FFF2-40B4-BE49-F238E27FC236}">
                  <a16:creationId xmlns:a16="http://schemas.microsoft.com/office/drawing/2014/main" id="{785EAA21-FBCD-46DC-8430-7AB12F5A66AF}"/>
                </a:ext>
              </a:extLst>
            </p:cNvPr>
            <p:cNvSpPr>
              <a:spLocks noChangeAspect="1"/>
            </p:cNvSpPr>
            <p:nvPr>
              <p:custDataLst>
                <p:tags r:id="rId70"/>
              </p:custDataLst>
            </p:nvPr>
          </p:nvSpPr>
          <p:spPr>
            <a:xfrm>
              <a:off x="4334905" y="3282696"/>
              <a:ext cx="292608" cy="292608"/>
            </a:xfrm>
            <a:custGeom>
              <a:avLst/>
              <a:gdLst/>
              <a:ahLst/>
              <a:cxnLst/>
              <a:rect l="l" t="t" r="r" b="b"/>
              <a:pathLst>
                <a:path w="635000" h="635000">
                  <a:moveTo>
                    <a:pt x="317500" y="0"/>
                  </a:moveTo>
                  <a:arcTo wR="317500" hR="317500" stAng="16200000" swAng="11232000"/>
                  <a:lnTo>
                    <a:pt x="317500" y="317500"/>
                  </a:lnTo>
                  <a:close/>
                </a:path>
                <a:path w="635000" h="635000" fill="none">
                  <a:moveTo>
                    <a:pt x="277706" y="632496"/>
                  </a:moveTo>
                  <a:arcTo wR="317500" hR="317500" stAng="5832000" swAng="10367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83" name="Harvey 53/100 [53]">
              <a:extLst>
                <a:ext uri="{FF2B5EF4-FFF2-40B4-BE49-F238E27FC236}">
                  <a16:creationId xmlns:a16="http://schemas.microsoft.com/office/drawing/2014/main" id="{858D54BA-F4A5-4C67-830E-E85FF6EE735D}"/>
                </a:ext>
              </a:extLst>
            </p:cNvPr>
            <p:cNvSpPr>
              <a:spLocks noChangeAspect="1"/>
            </p:cNvSpPr>
            <p:nvPr>
              <p:custDataLst>
                <p:tags r:id="rId71"/>
              </p:custDataLst>
            </p:nvPr>
          </p:nvSpPr>
          <p:spPr>
            <a:xfrm>
              <a:off x="4334905" y="3282696"/>
              <a:ext cx="292608" cy="292608"/>
            </a:xfrm>
            <a:custGeom>
              <a:avLst/>
              <a:gdLst/>
              <a:ahLst/>
              <a:cxnLst/>
              <a:rect l="l" t="t" r="r" b="b"/>
              <a:pathLst>
                <a:path w="635000" h="635000">
                  <a:moveTo>
                    <a:pt x="317500" y="0"/>
                  </a:moveTo>
                  <a:arcTo wR="317500" hR="317500" stAng="16200000" swAng="11448000"/>
                  <a:lnTo>
                    <a:pt x="317500" y="317500"/>
                  </a:lnTo>
                  <a:close/>
                </a:path>
                <a:path w="635000" h="635000" fill="none">
                  <a:moveTo>
                    <a:pt x="258006" y="629376"/>
                  </a:moveTo>
                  <a:arcTo wR="317500" hR="317500" stAng="6048000" swAng="1015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84" name="Harvey 54/100 [54]">
              <a:extLst>
                <a:ext uri="{FF2B5EF4-FFF2-40B4-BE49-F238E27FC236}">
                  <a16:creationId xmlns:a16="http://schemas.microsoft.com/office/drawing/2014/main" id="{AC41BD7B-E1FA-4AED-B11C-E03936A672E6}"/>
                </a:ext>
              </a:extLst>
            </p:cNvPr>
            <p:cNvSpPr>
              <a:spLocks noChangeAspect="1"/>
            </p:cNvSpPr>
            <p:nvPr>
              <p:custDataLst>
                <p:tags r:id="rId72"/>
              </p:custDataLst>
            </p:nvPr>
          </p:nvSpPr>
          <p:spPr>
            <a:xfrm>
              <a:off x="4334905" y="3282696"/>
              <a:ext cx="292608" cy="292608"/>
            </a:xfrm>
            <a:custGeom>
              <a:avLst/>
              <a:gdLst/>
              <a:ahLst/>
              <a:cxnLst/>
              <a:rect l="l" t="t" r="r" b="b"/>
              <a:pathLst>
                <a:path w="635000" h="635000">
                  <a:moveTo>
                    <a:pt x="317500" y="0"/>
                  </a:moveTo>
                  <a:arcTo wR="317500" hR="317500" stAng="16200000" swAng="11664000"/>
                  <a:lnTo>
                    <a:pt x="317500" y="317500"/>
                  </a:lnTo>
                  <a:close/>
                </a:path>
                <a:path w="635000" h="635000" fill="none">
                  <a:moveTo>
                    <a:pt x="238540" y="625025"/>
                  </a:moveTo>
                  <a:arcTo wR="317500" hR="317500" stAng="6264000" swAng="993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85" name="Harvey 55/100 [55]">
              <a:extLst>
                <a:ext uri="{FF2B5EF4-FFF2-40B4-BE49-F238E27FC236}">
                  <a16:creationId xmlns:a16="http://schemas.microsoft.com/office/drawing/2014/main" id="{BAF901A0-5FD1-4B29-9AF9-DB8B19412429}"/>
                </a:ext>
              </a:extLst>
            </p:cNvPr>
            <p:cNvSpPr>
              <a:spLocks noChangeAspect="1"/>
            </p:cNvSpPr>
            <p:nvPr>
              <p:custDataLst>
                <p:tags r:id="rId73"/>
              </p:custDataLst>
            </p:nvPr>
          </p:nvSpPr>
          <p:spPr>
            <a:xfrm>
              <a:off x="4334905" y="3282696"/>
              <a:ext cx="292608" cy="292608"/>
            </a:xfrm>
            <a:custGeom>
              <a:avLst/>
              <a:gdLst/>
              <a:ahLst/>
              <a:cxnLst/>
              <a:rect l="l" t="t" r="r" b="b"/>
              <a:pathLst>
                <a:path w="635000" h="635000">
                  <a:moveTo>
                    <a:pt x="317500" y="0"/>
                  </a:moveTo>
                  <a:arcTo wR="317500" hR="317500" stAng="16200000" swAng="11880000"/>
                  <a:lnTo>
                    <a:pt x="317500" y="317500"/>
                  </a:lnTo>
                  <a:close/>
                </a:path>
                <a:path w="635000" h="635000" fill="none">
                  <a:moveTo>
                    <a:pt x="219387" y="619460"/>
                  </a:moveTo>
                  <a:arcTo wR="317500" hR="317500" stAng="6480000" swAng="9719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86" name="Harvey 56/100 [56]">
              <a:extLst>
                <a:ext uri="{FF2B5EF4-FFF2-40B4-BE49-F238E27FC236}">
                  <a16:creationId xmlns:a16="http://schemas.microsoft.com/office/drawing/2014/main" id="{3EFF555D-6B7F-481F-ADC2-746953BA7F97}"/>
                </a:ext>
              </a:extLst>
            </p:cNvPr>
            <p:cNvSpPr>
              <a:spLocks noChangeAspect="1"/>
            </p:cNvSpPr>
            <p:nvPr>
              <p:custDataLst>
                <p:tags r:id="rId74"/>
              </p:custDataLst>
            </p:nvPr>
          </p:nvSpPr>
          <p:spPr>
            <a:xfrm>
              <a:off x="4334905" y="3282696"/>
              <a:ext cx="292608" cy="292608"/>
            </a:xfrm>
            <a:custGeom>
              <a:avLst/>
              <a:gdLst/>
              <a:ahLst/>
              <a:cxnLst/>
              <a:rect l="l" t="t" r="r" b="b"/>
              <a:pathLst>
                <a:path w="635000" h="635000">
                  <a:moveTo>
                    <a:pt x="317500" y="0"/>
                  </a:moveTo>
                  <a:arcTo wR="317500" hR="317500" stAng="16200000" swAng="12096000"/>
                  <a:lnTo>
                    <a:pt x="317500" y="317500"/>
                  </a:lnTo>
                  <a:close/>
                </a:path>
                <a:path w="635000" h="635000" fill="none">
                  <a:moveTo>
                    <a:pt x="200620" y="612704"/>
                  </a:moveTo>
                  <a:arcTo wR="317500" hR="317500" stAng="6696000" swAng="9503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87" name="Harvey 57/100 [57]">
              <a:extLst>
                <a:ext uri="{FF2B5EF4-FFF2-40B4-BE49-F238E27FC236}">
                  <a16:creationId xmlns:a16="http://schemas.microsoft.com/office/drawing/2014/main" id="{A4D3BE31-8C07-4912-AB8B-8331A665C238}"/>
                </a:ext>
              </a:extLst>
            </p:cNvPr>
            <p:cNvSpPr>
              <a:spLocks noChangeAspect="1"/>
            </p:cNvSpPr>
            <p:nvPr>
              <p:custDataLst>
                <p:tags r:id="rId75"/>
              </p:custDataLst>
            </p:nvPr>
          </p:nvSpPr>
          <p:spPr>
            <a:xfrm>
              <a:off x="4334905" y="3282696"/>
              <a:ext cx="292608" cy="292608"/>
            </a:xfrm>
            <a:custGeom>
              <a:avLst/>
              <a:gdLst/>
              <a:ahLst/>
              <a:cxnLst/>
              <a:rect l="l" t="t" r="r" b="b"/>
              <a:pathLst>
                <a:path w="635000" h="635000">
                  <a:moveTo>
                    <a:pt x="317500" y="0"/>
                  </a:moveTo>
                  <a:arcTo wR="317500" hR="317500" stAng="16200000" swAng="12312000"/>
                  <a:lnTo>
                    <a:pt x="317500" y="317500"/>
                  </a:lnTo>
                  <a:close/>
                </a:path>
                <a:path w="635000" h="635000" fill="none">
                  <a:moveTo>
                    <a:pt x="182315" y="604782"/>
                  </a:moveTo>
                  <a:arcTo wR="317500" hR="317500" stAng="6911999" swAng="928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88" name="Harvey 58/100 [58]">
              <a:extLst>
                <a:ext uri="{FF2B5EF4-FFF2-40B4-BE49-F238E27FC236}">
                  <a16:creationId xmlns:a16="http://schemas.microsoft.com/office/drawing/2014/main" id="{E7B5A5D9-6DD2-4B0A-9557-7A7AF774103E}"/>
                </a:ext>
              </a:extLst>
            </p:cNvPr>
            <p:cNvSpPr>
              <a:spLocks noChangeAspect="1"/>
            </p:cNvSpPr>
            <p:nvPr>
              <p:custDataLst>
                <p:tags r:id="rId76"/>
              </p:custDataLst>
            </p:nvPr>
          </p:nvSpPr>
          <p:spPr>
            <a:xfrm>
              <a:off x="4334905" y="3282696"/>
              <a:ext cx="292608" cy="292608"/>
            </a:xfrm>
            <a:custGeom>
              <a:avLst/>
              <a:gdLst/>
              <a:ahLst/>
              <a:cxnLst/>
              <a:rect l="l" t="t" r="r" b="b"/>
              <a:pathLst>
                <a:path w="635000" h="635000">
                  <a:moveTo>
                    <a:pt x="317500" y="0"/>
                  </a:moveTo>
                  <a:arcTo wR="317500" hR="317500" stAng="16200000" swAng="12527999"/>
                  <a:lnTo>
                    <a:pt x="317500" y="317500"/>
                  </a:lnTo>
                  <a:close/>
                </a:path>
                <a:path w="635000" h="635000" fill="none">
                  <a:moveTo>
                    <a:pt x="164543" y="595727"/>
                  </a:moveTo>
                  <a:arcTo wR="317500" hR="317500" stAng="7127999" swAng="907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89" name="Harvey 59/100 [59]">
              <a:extLst>
                <a:ext uri="{FF2B5EF4-FFF2-40B4-BE49-F238E27FC236}">
                  <a16:creationId xmlns:a16="http://schemas.microsoft.com/office/drawing/2014/main" id="{88458C0E-D234-4C86-A6CC-B8CD6C445F00}"/>
                </a:ext>
              </a:extLst>
            </p:cNvPr>
            <p:cNvSpPr>
              <a:spLocks noChangeAspect="1"/>
            </p:cNvSpPr>
            <p:nvPr>
              <p:custDataLst>
                <p:tags r:id="rId77"/>
              </p:custDataLst>
            </p:nvPr>
          </p:nvSpPr>
          <p:spPr>
            <a:xfrm>
              <a:off x="4334905" y="3282696"/>
              <a:ext cx="292608" cy="292608"/>
            </a:xfrm>
            <a:custGeom>
              <a:avLst/>
              <a:gdLst/>
              <a:ahLst/>
              <a:cxnLst/>
              <a:rect l="l" t="t" r="r" b="b"/>
              <a:pathLst>
                <a:path w="635000" h="635000">
                  <a:moveTo>
                    <a:pt x="317500" y="0"/>
                  </a:moveTo>
                  <a:arcTo wR="317500" hR="317500" stAng="16200000" swAng="12743999"/>
                  <a:lnTo>
                    <a:pt x="317500" y="317500"/>
                  </a:lnTo>
                  <a:close/>
                </a:path>
                <a:path w="635000" h="635000" fill="none">
                  <a:moveTo>
                    <a:pt x="147374" y="585574"/>
                  </a:moveTo>
                  <a:arcTo wR="317500" hR="317500" stAng="7343999" swAng="885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90" name="Harvey 60/100 [60]">
              <a:extLst>
                <a:ext uri="{FF2B5EF4-FFF2-40B4-BE49-F238E27FC236}">
                  <a16:creationId xmlns:a16="http://schemas.microsoft.com/office/drawing/2014/main" id="{0924D2C6-D224-49FD-A4B8-312AFD605E78}"/>
                </a:ext>
              </a:extLst>
            </p:cNvPr>
            <p:cNvSpPr>
              <a:spLocks noChangeAspect="1"/>
            </p:cNvSpPr>
            <p:nvPr>
              <p:custDataLst>
                <p:tags r:id="rId78"/>
              </p:custDataLst>
            </p:nvPr>
          </p:nvSpPr>
          <p:spPr>
            <a:xfrm>
              <a:off x="4334905" y="3282696"/>
              <a:ext cx="292608" cy="292608"/>
            </a:xfrm>
            <a:custGeom>
              <a:avLst/>
              <a:gdLst/>
              <a:ahLst/>
              <a:cxnLst/>
              <a:rect l="l" t="t" r="r" b="b"/>
              <a:pathLst>
                <a:path w="635000" h="635000">
                  <a:moveTo>
                    <a:pt x="317500" y="0"/>
                  </a:moveTo>
                  <a:arcTo wR="317500" hR="317500" stAng="16200000" swAng="12960000"/>
                  <a:lnTo>
                    <a:pt x="317500" y="317500"/>
                  </a:lnTo>
                  <a:close/>
                </a:path>
                <a:path w="635000" h="635000" fill="none">
                  <a:moveTo>
                    <a:pt x="130878" y="574362"/>
                  </a:moveTo>
                  <a:arcTo wR="317500" hR="317500" stAng="7560000" swAng="864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91" name="Harvey 61/100 [61]">
              <a:extLst>
                <a:ext uri="{FF2B5EF4-FFF2-40B4-BE49-F238E27FC236}">
                  <a16:creationId xmlns:a16="http://schemas.microsoft.com/office/drawing/2014/main" id="{F9FB23C2-D568-49AC-B8FD-0480EB019739}"/>
                </a:ext>
              </a:extLst>
            </p:cNvPr>
            <p:cNvSpPr>
              <a:spLocks noChangeAspect="1"/>
            </p:cNvSpPr>
            <p:nvPr>
              <p:custDataLst>
                <p:tags r:id="rId79"/>
              </p:custDataLst>
            </p:nvPr>
          </p:nvSpPr>
          <p:spPr>
            <a:xfrm>
              <a:off x="4334905" y="3282696"/>
              <a:ext cx="292608" cy="292608"/>
            </a:xfrm>
            <a:custGeom>
              <a:avLst/>
              <a:gdLst/>
              <a:ahLst/>
              <a:cxnLst/>
              <a:rect l="l" t="t" r="r" b="b"/>
              <a:pathLst>
                <a:path w="635000" h="635000">
                  <a:moveTo>
                    <a:pt x="317500" y="0"/>
                  </a:moveTo>
                  <a:arcTo wR="317500" hR="317500" stAng="16200000" swAng="13176000"/>
                  <a:lnTo>
                    <a:pt x="317500" y="317500"/>
                  </a:lnTo>
                  <a:close/>
                </a:path>
                <a:path w="635000" h="635000" fill="none">
                  <a:moveTo>
                    <a:pt x="115117" y="562137"/>
                  </a:moveTo>
                  <a:arcTo wR="317500" hR="317500" stAng="7776000" swAng="842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92" name="Harvey 62/100 [62]">
              <a:extLst>
                <a:ext uri="{FF2B5EF4-FFF2-40B4-BE49-F238E27FC236}">
                  <a16:creationId xmlns:a16="http://schemas.microsoft.com/office/drawing/2014/main" id="{9EF3159D-F4FB-4032-BCCB-55E6ED5EEFC7}"/>
                </a:ext>
              </a:extLst>
            </p:cNvPr>
            <p:cNvSpPr>
              <a:spLocks noChangeAspect="1"/>
            </p:cNvSpPr>
            <p:nvPr>
              <p:custDataLst>
                <p:tags r:id="rId80"/>
              </p:custDataLst>
            </p:nvPr>
          </p:nvSpPr>
          <p:spPr>
            <a:xfrm>
              <a:off x="4334905" y="3282696"/>
              <a:ext cx="292608" cy="292608"/>
            </a:xfrm>
            <a:custGeom>
              <a:avLst/>
              <a:gdLst/>
              <a:ahLst/>
              <a:cxnLst/>
              <a:rect l="l" t="t" r="r" b="b"/>
              <a:pathLst>
                <a:path w="635000" h="635000">
                  <a:moveTo>
                    <a:pt x="317500" y="0"/>
                  </a:moveTo>
                  <a:arcTo wR="317500" hR="317500" stAng="16200000" swAng="13392000"/>
                  <a:lnTo>
                    <a:pt x="317500" y="317500"/>
                  </a:lnTo>
                  <a:close/>
                </a:path>
                <a:path w="635000" h="635000" fill="none">
                  <a:moveTo>
                    <a:pt x="100156" y="548947"/>
                  </a:moveTo>
                  <a:arcTo wR="317500" hR="317500" stAng="7991999" swAng="820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93" name="Harvey 63/100 [63]">
              <a:extLst>
                <a:ext uri="{FF2B5EF4-FFF2-40B4-BE49-F238E27FC236}">
                  <a16:creationId xmlns:a16="http://schemas.microsoft.com/office/drawing/2014/main" id="{9362C8EA-6D15-4E0C-8AE9-B1B50EB297B8}"/>
                </a:ext>
              </a:extLst>
            </p:cNvPr>
            <p:cNvSpPr>
              <a:spLocks noChangeAspect="1"/>
            </p:cNvSpPr>
            <p:nvPr>
              <p:custDataLst>
                <p:tags r:id="rId81"/>
              </p:custDataLst>
            </p:nvPr>
          </p:nvSpPr>
          <p:spPr>
            <a:xfrm>
              <a:off x="4334905" y="3282696"/>
              <a:ext cx="292608" cy="292608"/>
            </a:xfrm>
            <a:custGeom>
              <a:avLst/>
              <a:gdLst/>
              <a:ahLst/>
              <a:cxnLst/>
              <a:rect l="l" t="t" r="r" b="b"/>
              <a:pathLst>
                <a:path w="635000" h="635000">
                  <a:moveTo>
                    <a:pt x="317500" y="0"/>
                  </a:moveTo>
                  <a:arcTo wR="317500" hR="317500" stAng="16200000" swAng="13608000"/>
                  <a:lnTo>
                    <a:pt x="317500" y="317500"/>
                  </a:lnTo>
                  <a:close/>
                </a:path>
                <a:path w="635000" h="635000" fill="none">
                  <a:moveTo>
                    <a:pt x="86052" y="534843"/>
                  </a:moveTo>
                  <a:arcTo wR="317500" hR="317500" stAng="8208000" swAng="7991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94" name="Harvey 64/100 [64]">
              <a:extLst>
                <a:ext uri="{FF2B5EF4-FFF2-40B4-BE49-F238E27FC236}">
                  <a16:creationId xmlns:a16="http://schemas.microsoft.com/office/drawing/2014/main" id="{91EB375D-1444-4BE3-A696-66272A1564CD}"/>
                </a:ext>
              </a:extLst>
            </p:cNvPr>
            <p:cNvSpPr>
              <a:spLocks noChangeAspect="1"/>
            </p:cNvSpPr>
            <p:nvPr>
              <p:custDataLst>
                <p:tags r:id="rId82"/>
              </p:custDataLst>
            </p:nvPr>
          </p:nvSpPr>
          <p:spPr>
            <a:xfrm>
              <a:off x="4334905" y="3282696"/>
              <a:ext cx="292608" cy="292608"/>
            </a:xfrm>
            <a:custGeom>
              <a:avLst/>
              <a:gdLst/>
              <a:ahLst/>
              <a:cxnLst/>
              <a:rect l="l" t="t" r="r" b="b"/>
              <a:pathLst>
                <a:path w="635000" h="635000">
                  <a:moveTo>
                    <a:pt x="317500" y="0"/>
                  </a:moveTo>
                  <a:arcTo wR="317500" hR="317500" stAng="16200000" swAng="13824000"/>
                  <a:lnTo>
                    <a:pt x="317500" y="317500"/>
                  </a:lnTo>
                  <a:close/>
                </a:path>
                <a:path w="635000" h="635000" fill="none">
                  <a:moveTo>
                    <a:pt x="72862" y="519882"/>
                  </a:moveTo>
                  <a:arcTo wR="317500" hR="317500" stAng="8424000" swAng="777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95" name="Harvey 65/100 [65]">
              <a:extLst>
                <a:ext uri="{FF2B5EF4-FFF2-40B4-BE49-F238E27FC236}">
                  <a16:creationId xmlns:a16="http://schemas.microsoft.com/office/drawing/2014/main" id="{9A3002B1-5D17-4BCB-9A44-B2FB4025D02F}"/>
                </a:ext>
              </a:extLst>
            </p:cNvPr>
            <p:cNvSpPr>
              <a:spLocks noChangeAspect="1"/>
            </p:cNvSpPr>
            <p:nvPr>
              <p:custDataLst>
                <p:tags r:id="rId83"/>
              </p:custDataLst>
            </p:nvPr>
          </p:nvSpPr>
          <p:spPr>
            <a:xfrm>
              <a:off x="4334905" y="3282696"/>
              <a:ext cx="292608" cy="292608"/>
            </a:xfrm>
            <a:custGeom>
              <a:avLst/>
              <a:gdLst/>
              <a:ahLst/>
              <a:cxnLst/>
              <a:rect l="l" t="t" r="r" b="b"/>
              <a:pathLst>
                <a:path w="635000" h="635000">
                  <a:moveTo>
                    <a:pt x="317500" y="0"/>
                  </a:moveTo>
                  <a:arcTo wR="317500" hR="317500" stAng="16200000" swAng="14040000"/>
                  <a:lnTo>
                    <a:pt x="317500" y="317500"/>
                  </a:lnTo>
                  <a:close/>
                </a:path>
                <a:path w="635000" h="635000" fill="none">
                  <a:moveTo>
                    <a:pt x="60637" y="504121"/>
                  </a:moveTo>
                  <a:arcTo wR="317500" hR="317500" stAng="8640000" swAng="7559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96" name="Harvey 66/100 [66]">
              <a:extLst>
                <a:ext uri="{FF2B5EF4-FFF2-40B4-BE49-F238E27FC236}">
                  <a16:creationId xmlns:a16="http://schemas.microsoft.com/office/drawing/2014/main" id="{E5F2FDE4-04B2-4A45-A685-14E0C51883A5}"/>
                </a:ext>
              </a:extLst>
            </p:cNvPr>
            <p:cNvSpPr>
              <a:spLocks noChangeAspect="1"/>
            </p:cNvSpPr>
            <p:nvPr>
              <p:custDataLst>
                <p:tags r:id="rId84"/>
              </p:custDataLst>
            </p:nvPr>
          </p:nvSpPr>
          <p:spPr>
            <a:xfrm>
              <a:off x="4334905" y="3282696"/>
              <a:ext cx="292608" cy="292608"/>
            </a:xfrm>
            <a:custGeom>
              <a:avLst/>
              <a:gdLst/>
              <a:ahLst/>
              <a:cxnLst/>
              <a:rect l="l" t="t" r="r" b="b"/>
              <a:pathLst>
                <a:path w="635000" h="635000">
                  <a:moveTo>
                    <a:pt x="317500" y="0"/>
                  </a:moveTo>
                  <a:arcTo wR="317500" hR="317500" stAng="16200000" swAng="14256000"/>
                  <a:lnTo>
                    <a:pt x="317500" y="317500"/>
                  </a:lnTo>
                  <a:close/>
                </a:path>
                <a:path w="635000" h="635000" fill="none">
                  <a:moveTo>
                    <a:pt x="49425" y="487625"/>
                  </a:moveTo>
                  <a:arcTo wR="317500" hR="317500" stAng="8856000" swAng="7343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97" name="Harvey 67/100 [67]">
              <a:extLst>
                <a:ext uri="{FF2B5EF4-FFF2-40B4-BE49-F238E27FC236}">
                  <a16:creationId xmlns:a16="http://schemas.microsoft.com/office/drawing/2014/main" id="{D399A169-3845-4CD5-A62C-F4586F1FAFE8}"/>
                </a:ext>
              </a:extLst>
            </p:cNvPr>
            <p:cNvSpPr>
              <a:spLocks noChangeAspect="1"/>
            </p:cNvSpPr>
            <p:nvPr>
              <p:custDataLst>
                <p:tags r:id="rId85"/>
              </p:custDataLst>
            </p:nvPr>
          </p:nvSpPr>
          <p:spPr>
            <a:xfrm>
              <a:off x="4334905" y="3282696"/>
              <a:ext cx="292608" cy="292608"/>
            </a:xfrm>
            <a:custGeom>
              <a:avLst/>
              <a:gdLst/>
              <a:ahLst/>
              <a:cxnLst/>
              <a:rect l="l" t="t" r="r" b="b"/>
              <a:pathLst>
                <a:path w="635000" h="635000">
                  <a:moveTo>
                    <a:pt x="317500" y="0"/>
                  </a:moveTo>
                  <a:arcTo wR="317500" hR="317500" stAng="16200000" swAng="14472000"/>
                  <a:lnTo>
                    <a:pt x="317500" y="317500"/>
                  </a:lnTo>
                  <a:close/>
                </a:path>
                <a:path w="635000" h="635000" fill="none">
                  <a:moveTo>
                    <a:pt x="39272" y="470456"/>
                  </a:moveTo>
                  <a:arcTo wR="317500" hR="317500" stAng="9072000" swAng="7127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98" name="Harvey 68/100 [68]">
              <a:extLst>
                <a:ext uri="{FF2B5EF4-FFF2-40B4-BE49-F238E27FC236}">
                  <a16:creationId xmlns:a16="http://schemas.microsoft.com/office/drawing/2014/main" id="{E12F5173-9960-47F5-9A91-B043294E14CB}"/>
                </a:ext>
              </a:extLst>
            </p:cNvPr>
            <p:cNvSpPr>
              <a:spLocks noChangeAspect="1"/>
            </p:cNvSpPr>
            <p:nvPr>
              <p:custDataLst>
                <p:tags r:id="rId86"/>
              </p:custDataLst>
            </p:nvPr>
          </p:nvSpPr>
          <p:spPr>
            <a:xfrm>
              <a:off x="4334905" y="3282696"/>
              <a:ext cx="292608" cy="292608"/>
            </a:xfrm>
            <a:custGeom>
              <a:avLst/>
              <a:gdLst/>
              <a:ahLst/>
              <a:cxnLst/>
              <a:rect l="l" t="t" r="r" b="b"/>
              <a:pathLst>
                <a:path w="635000" h="635000">
                  <a:moveTo>
                    <a:pt x="317500" y="0"/>
                  </a:moveTo>
                  <a:arcTo wR="317500" hR="317500" stAng="16200000" swAng="14688000"/>
                  <a:lnTo>
                    <a:pt x="317500" y="317500"/>
                  </a:lnTo>
                  <a:close/>
                </a:path>
                <a:path w="635000" h="635000" fill="none">
                  <a:moveTo>
                    <a:pt x="30217" y="452684"/>
                  </a:moveTo>
                  <a:arcTo wR="317500" hR="317500" stAng="9288000" swAng="6911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99" name="Harvey 69/100 [69]">
              <a:extLst>
                <a:ext uri="{FF2B5EF4-FFF2-40B4-BE49-F238E27FC236}">
                  <a16:creationId xmlns:a16="http://schemas.microsoft.com/office/drawing/2014/main" id="{DD9B9229-3D3A-4706-BEEC-04C19A30C5C3}"/>
                </a:ext>
              </a:extLst>
            </p:cNvPr>
            <p:cNvSpPr>
              <a:spLocks noChangeAspect="1"/>
            </p:cNvSpPr>
            <p:nvPr>
              <p:custDataLst>
                <p:tags r:id="rId87"/>
              </p:custDataLst>
            </p:nvPr>
          </p:nvSpPr>
          <p:spPr>
            <a:xfrm>
              <a:off x="4334905" y="3282696"/>
              <a:ext cx="292608" cy="292608"/>
            </a:xfrm>
            <a:custGeom>
              <a:avLst/>
              <a:gdLst/>
              <a:ahLst/>
              <a:cxnLst/>
              <a:rect l="l" t="t" r="r" b="b"/>
              <a:pathLst>
                <a:path w="635000" h="635000">
                  <a:moveTo>
                    <a:pt x="317500" y="0"/>
                  </a:moveTo>
                  <a:arcTo wR="317500" hR="317500" stAng="16200000" swAng="14903999"/>
                  <a:lnTo>
                    <a:pt x="317500" y="317500"/>
                  </a:lnTo>
                  <a:close/>
                </a:path>
                <a:path w="635000" h="635000" fill="none">
                  <a:moveTo>
                    <a:pt x="22295" y="434379"/>
                  </a:moveTo>
                  <a:arcTo wR="317500" hR="317500" stAng="9503999" swAng="669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00" name="Harvey 70/100 [70]">
              <a:extLst>
                <a:ext uri="{FF2B5EF4-FFF2-40B4-BE49-F238E27FC236}">
                  <a16:creationId xmlns:a16="http://schemas.microsoft.com/office/drawing/2014/main" id="{795A4CC8-0C08-491C-8D7F-95EC8E0E25B8}"/>
                </a:ext>
              </a:extLst>
            </p:cNvPr>
            <p:cNvSpPr>
              <a:spLocks noChangeAspect="1"/>
            </p:cNvSpPr>
            <p:nvPr>
              <p:custDataLst>
                <p:tags r:id="rId88"/>
              </p:custDataLst>
            </p:nvPr>
          </p:nvSpPr>
          <p:spPr>
            <a:xfrm>
              <a:off x="4334905" y="3282696"/>
              <a:ext cx="292608" cy="292608"/>
            </a:xfrm>
            <a:custGeom>
              <a:avLst/>
              <a:gdLst/>
              <a:ahLst/>
              <a:cxnLst/>
              <a:rect l="l" t="t" r="r" b="b"/>
              <a:pathLst>
                <a:path w="635000" h="635000">
                  <a:moveTo>
                    <a:pt x="317500" y="0"/>
                  </a:moveTo>
                  <a:arcTo wR="317500" hR="317500" stAng="16200000" swAng="15119999"/>
                  <a:lnTo>
                    <a:pt x="317500" y="317500"/>
                  </a:lnTo>
                  <a:close/>
                </a:path>
                <a:path w="635000" h="635000" fill="none">
                  <a:moveTo>
                    <a:pt x="15539" y="415612"/>
                  </a:moveTo>
                  <a:arcTo wR="317500" hR="317500" stAng="9719999" swAng="648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01" name="Harvey 71/100 [71]">
              <a:extLst>
                <a:ext uri="{FF2B5EF4-FFF2-40B4-BE49-F238E27FC236}">
                  <a16:creationId xmlns:a16="http://schemas.microsoft.com/office/drawing/2014/main" id="{91862A76-5FCC-4C25-9A3F-A10651AC7725}"/>
                </a:ext>
              </a:extLst>
            </p:cNvPr>
            <p:cNvSpPr>
              <a:spLocks noChangeAspect="1"/>
            </p:cNvSpPr>
            <p:nvPr>
              <p:custDataLst>
                <p:tags r:id="rId89"/>
              </p:custDataLst>
            </p:nvPr>
          </p:nvSpPr>
          <p:spPr>
            <a:xfrm>
              <a:off x="4334905" y="3282696"/>
              <a:ext cx="292608" cy="292608"/>
            </a:xfrm>
            <a:custGeom>
              <a:avLst/>
              <a:gdLst/>
              <a:ahLst/>
              <a:cxnLst/>
              <a:rect l="l" t="t" r="r" b="b"/>
              <a:pathLst>
                <a:path w="635000" h="635000">
                  <a:moveTo>
                    <a:pt x="317500" y="0"/>
                  </a:moveTo>
                  <a:arcTo wR="317500" hR="317500" stAng="16200000" swAng="15336000"/>
                  <a:lnTo>
                    <a:pt x="317500" y="317500"/>
                  </a:lnTo>
                  <a:close/>
                </a:path>
                <a:path w="635000" h="635000" fill="none">
                  <a:moveTo>
                    <a:pt x="9974" y="396459"/>
                  </a:moveTo>
                  <a:arcTo wR="317500" hR="317500" stAng="9936000" swAng="626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02" name="Harvey 72/100 [72]">
              <a:extLst>
                <a:ext uri="{FF2B5EF4-FFF2-40B4-BE49-F238E27FC236}">
                  <a16:creationId xmlns:a16="http://schemas.microsoft.com/office/drawing/2014/main" id="{46969644-17D9-45C9-A88A-9A88622DCE45}"/>
                </a:ext>
              </a:extLst>
            </p:cNvPr>
            <p:cNvSpPr>
              <a:spLocks noChangeAspect="1"/>
            </p:cNvSpPr>
            <p:nvPr>
              <p:custDataLst>
                <p:tags r:id="rId90"/>
              </p:custDataLst>
            </p:nvPr>
          </p:nvSpPr>
          <p:spPr>
            <a:xfrm>
              <a:off x="4334905" y="3282696"/>
              <a:ext cx="292608" cy="292608"/>
            </a:xfrm>
            <a:custGeom>
              <a:avLst/>
              <a:gdLst/>
              <a:ahLst/>
              <a:cxnLst/>
              <a:rect l="l" t="t" r="r" b="b"/>
              <a:pathLst>
                <a:path w="635000" h="635000">
                  <a:moveTo>
                    <a:pt x="317500" y="0"/>
                  </a:moveTo>
                  <a:arcTo wR="317500" hR="317500" stAng="16200000" swAng="15552000"/>
                  <a:lnTo>
                    <a:pt x="317500" y="317500"/>
                  </a:lnTo>
                  <a:close/>
                </a:path>
                <a:path w="635000" h="635000" fill="none">
                  <a:moveTo>
                    <a:pt x="5623" y="376993"/>
                  </a:moveTo>
                  <a:arcTo wR="317500" hR="317500" stAng="10152000" swAng="604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03" name="Harvey 73/100 [73]">
              <a:extLst>
                <a:ext uri="{FF2B5EF4-FFF2-40B4-BE49-F238E27FC236}">
                  <a16:creationId xmlns:a16="http://schemas.microsoft.com/office/drawing/2014/main" id="{F89621F9-3ABB-450D-913E-7B467F289A9B}"/>
                </a:ext>
              </a:extLst>
            </p:cNvPr>
            <p:cNvSpPr>
              <a:spLocks noChangeAspect="1"/>
            </p:cNvSpPr>
            <p:nvPr>
              <p:custDataLst>
                <p:tags r:id="rId91"/>
              </p:custDataLst>
            </p:nvPr>
          </p:nvSpPr>
          <p:spPr>
            <a:xfrm>
              <a:off x="4334905" y="3282696"/>
              <a:ext cx="292608" cy="292608"/>
            </a:xfrm>
            <a:custGeom>
              <a:avLst/>
              <a:gdLst/>
              <a:ahLst/>
              <a:cxnLst/>
              <a:rect l="l" t="t" r="r" b="b"/>
              <a:pathLst>
                <a:path w="635000" h="635000">
                  <a:moveTo>
                    <a:pt x="317500" y="0"/>
                  </a:moveTo>
                  <a:arcTo wR="317500" hR="317500" stAng="16200000" swAng="15768000"/>
                  <a:lnTo>
                    <a:pt x="317500" y="317500"/>
                  </a:lnTo>
                  <a:close/>
                </a:path>
                <a:path w="635000" h="635000" fill="none">
                  <a:moveTo>
                    <a:pt x="2503" y="357293"/>
                  </a:moveTo>
                  <a:arcTo wR="317500" hR="317500" stAng="10368000" swAng="583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04" name="Harvey 74/100 [74]">
              <a:extLst>
                <a:ext uri="{FF2B5EF4-FFF2-40B4-BE49-F238E27FC236}">
                  <a16:creationId xmlns:a16="http://schemas.microsoft.com/office/drawing/2014/main" id="{89EE4B1F-E703-471D-8307-BFB9EDEDB9F7}"/>
                </a:ext>
              </a:extLst>
            </p:cNvPr>
            <p:cNvSpPr>
              <a:spLocks noChangeAspect="1"/>
            </p:cNvSpPr>
            <p:nvPr>
              <p:custDataLst>
                <p:tags r:id="rId92"/>
              </p:custDataLst>
            </p:nvPr>
          </p:nvSpPr>
          <p:spPr>
            <a:xfrm>
              <a:off x="4334905" y="3282696"/>
              <a:ext cx="292608" cy="292608"/>
            </a:xfrm>
            <a:custGeom>
              <a:avLst/>
              <a:gdLst/>
              <a:ahLst/>
              <a:cxnLst/>
              <a:rect l="l" t="t" r="r" b="b"/>
              <a:pathLst>
                <a:path w="635000" h="635000">
                  <a:moveTo>
                    <a:pt x="317500" y="0"/>
                  </a:moveTo>
                  <a:arcTo wR="317500" hR="317500" stAng="16200000" swAng="15983999"/>
                  <a:lnTo>
                    <a:pt x="317500" y="317500"/>
                  </a:lnTo>
                  <a:close/>
                </a:path>
                <a:path w="635000" h="635000" fill="none">
                  <a:moveTo>
                    <a:pt x="626" y="337435"/>
                  </a:moveTo>
                  <a:arcTo wR="317500" hR="317500" stAng="10583999" swAng="561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05" name="Harvey 75/100 [75]">
              <a:extLst>
                <a:ext uri="{FF2B5EF4-FFF2-40B4-BE49-F238E27FC236}">
                  <a16:creationId xmlns:a16="http://schemas.microsoft.com/office/drawing/2014/main" id="{8AB2EEA8-04AC-4B6C-8D90-28093DB647E6}"/>
                </a:ext>
              </a:extLst>
            </p:cNvPr>
            <p:cNvSpPr>
              <a:spLocks noChangeAspect="1"/>
            </p:cNvSpPr>
            <p:nvPr>
              <p:custDataLst>
                <p:tags r:id="rId93"/>
              </p:custDataLst>
            </p:nvPr>
          </p:nvSpPr>
          <p:spPr>
            <a:xfrm>
              <a:off x="4334905" y="3282696"/>
              <a:ext cx="292608" cy="292608"/>
            </a:xfrm>
            <a:custGeom>
              <a:avLst/>
              <a:gdLst/>
              <a:ahLst/>
              <a:cxnLst/>
              <a:rect l="l" t="t" r="r" b="b"/>
              <a:pathLst>
                <a:path w="635000" h="635000">
                  <a:moveTo>
                    <a:pt x="317500" y="0"/>
                  </a:moveTo>
                  <a:arcTo wR="317500" hR="317500" stAng="16200000" swAng="16200000"/>
                  <a:lnTo>
                    <a:pt x="317500" y="317500"/>
                  </a:lnTo>
                  <a:close/>
                </a:path>
                <a:path w="635000" h="635000" fill="none">
                  <a:moveTo>
                    <a:pt x="0" y="317500"/>
                  </a:moveTo>
                  <a:arcTo wR="317500" hR="317500" stAng="10800000" swAng="540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06" name="Harvey 76/100 [76]">
              <a:extLst>
                <a:ext uri="{FF2B5EF4-FFF2-40B4-BE49-F238E27FC236}">
                  <a16:creationId xmlns:a16="http://schemas.microsoft.com/office/drawing/2014/main" id="{6F4E00F2-EA6F-4809-B2FD-4CE3ABE8C480}"/>
                </a:ext>
              </a:extLst>
            </p:cNvPr>
            <p:cNvSpPr>
              <a:spLocks noChangeAspect="1"/>
            </p:cNvSpPr>
            <p:nvPr>
              <p:custDataLst>
                <p:tags r:id="rId94"/>
              </p:custDataLst>
            </p:nvPr>
          </p:nvSpPr>
          <p:spPr>
            <a:xfrm>
              <a:off x="4334905" y="3282696"/>
              <a:ext cx="292608" cy="292608"/>
            </a:xfrm>
            <a:custGeom>
              <a:avLst/>
              <a:gdLst/>
              <a:ahLst/>
              <a:cxnLst/>
              <a:rect l="l" t="t" r="r" b="b"/>
              <a:pathLst>
                <a:path w="635000" h="635000">
                  <a:moveTo>
                    <a:pt x="317500" y="0"/>
                  </a:moveTo>
                  <a:arcTo wR="317500" hR="317500" stAng="16200000" swAng="16416000"/>
                  <a:lnTo>
                    <a:pt x="317500" y="317500"/>
                  </a:lnTo>
                  <a:close/>
                </a:path>
                <a:path w="635000" h="635000" fill="none">
                  <a:moveTo>
                    <a:pt x="626" y="297564"/>
                  </a:moveTo>
                  <a:arcTo wR="317500" hR="317500" stAng="11016000" swAng="5183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07" name="Harvey 77/100 [77]">
              <a:extLst>
                <a:ext uri="{FF2B5EF4-FFF2-40B4-BE49-F238E27FC236}">
                  <a16:creationId xmlns:a16="http://schemas.microsoft.com/office/drawing/2014/main" id="{CF5CA593-7B87-4492-9B35-2255514CB496}"/>
                </a:ext>
              </a:extLst>
            </p:cNvPr>
            <p:cNvSpPr>
              <a:spLocks noChangeAspect="1"/>
            </p:cNvSpPr>
            <p:nvPr>
              <p:custDataLst>
                <p:tags r:id="rId95"/>
              </p:custDataLst>
            </p:nvPr>
          </p:nvSpPr>
          <p:spPr>
            <a:xfrm>
              <a:off x="4334905" y="3282696"/>
              <a:ext cx="292608" cy="292608"/>
            </a:xfrm>
            <a:custGeom>
              <a:avLst/>
              <a:gdLst/>
              <a:ahLst/>
              <a:cxnLst/>
              <a:rect l="l" t="t" r="r" b="b"/>
              <a:pathLst>
                <a:path w="635000" h="635000">
                  <a:moveTo>
                    <a:pt x="317500" y="0"/>
                  </a:moveTo>
                  <a:arcTo wR="317500" hR="317500" stAng="16200000" swAng="16632000"/>
                  <a:lnTo>
                    <a:pt x="317500" y="317500"/>
                  </a:lnTo>
                  <a:close/>
                </a:path>
                <a:path w="635000" h="635000" fill="none">
                  <a:moveTo>
                    <a:pt x="2503" y="277706"/>
                  </a:moveTo>
                  <a:arcTo wR="317500" hR="317500" stAng="11232000" swAng="496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08" name="Harvey 78/100 [78]">
              <a:extLst>
                <a:ext uri="{FF2B5EF4-FFF2-40B4-BE49-F238E27FC236}">
                  <a16:creationId xmlns:a16="http://schemas.microsoft.com/office/drawing/2014/main" id="{8C036464-458E-48D4-BAC8-84819F820C60}"/>
                </a:ext>
              </a:extLst>
            </p:cNvPr>
            <p:cNvSpPr>
              <a:spLocks noChangeAspect="1"/>
            </p:cNvSpPr>
            <p:nvPr>
              <p:custDataLst>
                <p:tags r:id="rId96"/>
              </p:custDataLst>
            </p:nvPr>
          </p:nvSpPr>
          <p:spPr>
            <a:xfrm>
              <a:off x="4334905" y="3282696"/>
              <a:ext cx="292608" cy="292608"/>
            </a:xfrm>
            <a:custGeom>
              <a:avLst/>
              <a:gdLst/>
              <a:ahLst/>
              <a:cxnLst/>
              <a:rect l="l" t="t" r="r" b="b"/>
              <a:pathLst>
                <a:path w="635000" h="635000">
                  <a:moveTo>
                    <a:pt x="317500" y="0"/>
                  </a:moveTo>
                  <a:arcTo wR="317500" hR="317500" stAng="16200000" swAng="16848000"/>
                  <a:lnTo>
                    <a:pt x="317500" y="317500"/>
                  </a:lnTo>
                  <a:close/>
                </a:path>
                <a:path w="635000" h="635000" fill="none">
                  <a:moveTo>
                    <a:pt x="5623" y="258006"/>
                  </a:moveTo>
                  <a:arcTo wR="317500" hR="317500" stAng="11448000" swAng="4751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09" name="Harvey 79/100 [79]">
              <a:extLst>
                <a:ext uri="{FF2B5EF4-FFF2-40B4-BE49-F238E27FC236}">
                  <a16:creationId xmlns:a16="http://schemas.microsoft.com/office/drawing/2014/main" id="{6FD5AC00-8293-447C-B728-B963DD67B1C2}"/>
                </a:ext>
              </a:extLst>
            </p:cNvPr>
            <p:cNvSpPr>
              <a:spLocks noChangeAspect="1"/>
            </p:cNvSpPr>
            <p:nvPr>
              <p:custDataLst>
                <p:tags r:id="rId97"/>
              </p:custDataLst>
            </p:nvPr>
          </p:nvSpPr>
          <p:spPr>
            <a:xfrm>
              <a:off x="4334905" y="3282696"/>
              <a:ext cx="292608" cy="292608"/>
            </a:xfrm>
            <a:custGeom>
              <a:avLst/>
              <a:gdLst/>
              <a:ahLst/>
              <a:cxnLst/>
              <a:rect l="l" t="t" r="r" b="b"/>
              <a:pathLst>
                <a:path w="635000" h="635000">
                  <a:moveTo>
                    <a:pt x="317500" y="0"/>
                  </a:moveTo>
                  <a:arcTo wR="317500" hR="317500" stAng="16200000" swAng="17064000"/>
                  <a:lnTo>
                    <a:pt x="317500" y="317500"/>
                  </a:lnTo>
                  <a:close/>
                </a:path>
                <a:path w="635000" h="635000" fill="none">
                  <a:moveTo>
                    <a:pt x="9974" y="238540"/>
                  </a:moveTo>
                  <a:arcTo wR="317500" hR="317500" stAng="11664000" swAng="453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10" name="Harvey 80/100 [80]">
              <a:extLst>
                <a:ext uri="{FF2B5EF4-FFF2-40B4-BE49-F238E27FC236}">
                  <a16:creationId xmlns:a16="http://schemas.microsoft.com/office/drawing/2014/main" id="{29C0F859-BC49-430F-8C59-C0B9109E47A3}"/>
                </a:ext>
              </a:extLst>
            </p:cNvPr>
            <p:cNvSpPr>
              <a:spLocks noChangeAspect="1"/>
            </p:cNvSpPr>
            <p:nvPr>
              <p:custDataLst>
                <p:tags r:id="rId98"/>
              </p:custDataLst>
            </p:nvPr>
          </p:nvSpPr>
          <p:spPr>
            <a:xfrm>
              <a:off x="4334905" y="3282696"/>
              <a:ext cx="292608" cy="292608"/>
            </a:xfrm>
            <a:custGeom>
              <a:avLst/>
              <a:gdLst/>
              <a:ahLst/>
              <a:cxnLst/>
              <a:rect l="l" t="t" r="r" b="b"/>
              <a:pathLst>
                <a:path w="635000" h="635000">
                  <a:moveTo>
                    <a:pt x="317500" y="0"/>
                  </a:moveTo>
                  <a:arcTo wR="317500" hR="317500" stAng="16200000" swAng="17280000"/>
                  <a:lnTo>
                    <a:pt x="317500" y="317500"/>
                  </a:lnTo>
                  <a:close/>
                </a:path>
                <a:path w="635000" h="635000" fill="none">
                  <a:moveTo>
                    <a:pt x="15539" y="219387"/>
                  </a:moveTo>
                  <a:arcTo wR="317500" hR="317500" stAng="11880000" swAng="4319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11" name="Harvey 81/100 [81]">
              <a:extLst>
                <a:ext uri="{FF2B5EF4-FFF2-40B4-BE49-F238E27FC236}">
                  <a16:creationId xmlns:a16="http://schemas.microsoft.com/office/drawing/2014/main" id="{F78719E3-0417-4867-B70D-21538B3AC36E}"/>
                </a:ext>
              </a:extLst>
            </p:cNvPr>
            <p:cNvSpPr>
              <a:spLocks noChangeAspect="1"/>
            </p:cNvSpPr>
            <p:nvPr>
              <p:custDataLst>
                <p:tags r:id="rId99"/>
              </p:custDataLst>
            </p:nvPr>
          </p:nvSpPr>
          <p:spPr>
            <a:xfrm>
              <a:off x="4334905" y="3282696"/>
              <a:ext cx="292608" cy="292608"/>
            </a:xfrm>
            <a:custGeom>
              <a:avLst/>
              <a:gdLst/>
              <a:ahLst/>
              <a:cxnLst/>
              <a:rect l="l" t="t" r="r" b="b"/>
              <a:pathLst>
                <a:path w="635000" h="635000">
                  <a:moveTo>
                    <a:pt x="317500" y="0"/>
                  </a:moveTo>
                  <a:arcTo wR="317500" hR="317500" stAng="16200000" swAng="17496000"/>
                  <a:lnTo>
                    <a:pt x="317500" y="317500"/>
                  </a:lnTo>
                  <a:close/>
                </a:path>
                <a:path w="635000" h="635000" fill="none">
                  <a:moveTo>
                    <a:pt x="22295" y="200620"/>
                  </a:moveTo>
                  <a:arcTo wR="317500" hR="317500" stAng="12096000" swAng="4103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12" name="Harvey 82/100 [82]">
              <a:extLst>
                <a:ext uri="{FF2B5EF4-FFF2-40B4-BE49-F238E27FC236}">
                  <a16:creationId xmlns:a16="http://schemas.microsoft.com/office/drawing/2014/main" id="{9C5D0905-7412-4C75-BC20-E51105CA783D}"/>
                </a:ext>
              </a:extLst>
            </p:cNvPr>
            <p:cNvSpPr>
              <a:spLocks noChangeAspect="1"/>
            </p:cNvSpPr>
            <p:nvPr>
              <p:custDataLst>
                <p:tags r:id="rId100"/>
              </p:custDataLst>
            </p:nvPr>
          </p:nvSpPr>
          <p:spPr>
            <a:xfrm>
              <a:off x="4334905" y="3282696"/>
              <a:ext cx="292608" cy="292608"/>
            </a:xfrm>
            <a:custGeom>
              <a:avLst/>
              <a:gdLst/>
              <a:ahLst/>
              <a:cxnLst/>
              <a:rect l="l" t="t" r="r" b="b"/>
              <a:pathLst>
                <a:path w="635000" h="635000">
                  <a:moveTo>
                    <a:pt x="317500" y="0"/>
                  </a:moveTo>
                  <a:arcTo wR="317500" hR="317500" stAng="16200000" swAng="17712000"/>
                  <a:lnTo>
                    <a:pt x="317500" y="317500"/>
                  </a:lnTo>
                  <a:close/>
                </a:path>
                <a:path w="635000" h="635000" fill="none">
                  <a:moveTo>
                    <a:pt x="30217" y="182315"/>
                  </a:moveTo>
                  <a:arcTo wR="317500" hR="317500" stAng="12312000" swAng="388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13" name="Harvey 83/100 [83]">
              <a:extLst>
                <a:ext uri="{FF2B5EF4-FFF2-40B4-BE49-F238E27FC236}">
                  <a16:creationId xmlns:a16="http://schemas.microsoft.com/office/drawing/2014/main" id="{96AA2E20-CC65-4632-B3D4-93E962B59D4C}"/>
                </a:ext>
              </a:extLst>
            </p:cNvPr>
            <p:cNvSpPr>
              <a:spLocks noChangeAspect="1"/>
            </p:cNvSpPr>
            <p:nvPr>
              <p:custDataLst>
                <p:tags r:id="rId101"/>
              </p:custDataLst>
            </p:nvPr>
          </p:nvSpPr>
          <p:spPr>
            <a:xfrm>
              <a:off x="4334905" y="3282696"/>
              <a:ext cx="292608" cy="292608"/>
            </a:xfrm>
            <a:custGeom>
              <a:avLst/>
              <a:gdLst/>
              <a:ahLst/>
              <a:cxnLst/>
              <a:rect l="l" t="t" r="r" b="b"/>
              <a:pathLst>
                <a:path w="635000" h="635000">
                  <a:moveTo>
                    <a:pt x="317500" y="0"/>
                  </a:moveTo>
                  <a:arcTo wR="317500" hR="317500" stAng="16200000" swAng="17928000"/>
                  <a:lnTo>
                    <a:pt x="317500" y="317500"/>
                  </a:lnTo>
                  <a:close/>
                </a:path>
                <a:path w="635000" h="635000" fill="none">
                  <a:moveTo>
                    <a:pt x="39272" y="164543"/>
                  </a:moveTo>
                  <a:arcTo wR="317500" hR="317500" stAng="12528000" swAng="367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14" name="Harvey 84/100 [84]">
              <a:extLst>
                <a:ext uri="{FF2B5EF4-FFF2-40B4-BE49-F238E27FC236}">
                  <a16:creationId xmlns:a16="http://schemas.microsoft.com/office/drawing/2014/main" id="{9B4360A3-E0B2-48F7-B5A8-D24513748A82}"/>
                </a:ext>
              </a:extLst>
            </p:cNvPr>
            <p:cNvSpPr>
              <a:spLocks noChangeAspect="1"/>
            </p:cNvSpPr>
            <p:nvPr>
              <p:custDataLst>
                <p:tags r:id="rId102"/>
              </p:custDataLst>
            </p:nvPr>
          </p:nvSpPr>
          <p:spPr>
            <a:xfrm>
              <a:off x="4334905" y="3282696"/>
              <a:ext cx="292608" cy="292608"/>
            </a:xfrm>
            <a:custGeom>
              <a:avLst/>
              <a:gdLst/>
              <a:ahLst/>
              <a:cxnLst/>
              <a:rect l="l" t="t" r="r" b="b"/>
              <a:pathLst>
                <a:path w="635000" h="635000">
                  <a:moveTo>
                    <a:pt x="317500" y="0"/>
                  </a:moveTo>
                  <a:arcTo wR="317500" hR="317500" stAng="16200000" swAng="18144000"/>
                  <a:lnTo>
                    <a:pt x="317500" y="317500"/>
                  </a:lnTo>
                  <a:close/>
                </a:path>
                <a:path w="635000" h="635000" fill="none">
                  <a:moveTo>
                    <a:pt x="49425" y="147374"/>
                  </a:moveTo>
                  <a:arcTo wR="317500" hR="317500" stAng="12743999" swAng="345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15" name="Harvey 85/100 [85]">
              <a:extLst>
                <a:ext uri="{FF2B5EF4-FFF2-40B4-BE49-F238E27FC236}">
                  <a16:creationId xmlns:a16="http://schemas.microsoft.com/office/drawing/2014/main" id="{D694B21E-EEA0-48FA-A35C-7B6570B3F861}"/>
                </a:ext>
              </a:extLst>
            </p:cNvPr>
            <p:cNvSpPr>
              <a:spLocks noChangeAspect="1"/>
            </p:cNvSpPr>
            <p:nvPr>
              <p:custDataLst>
                <p:tags r:id="rId103"/>
              </p:custDataLst>
            </p:nvPr>
          </p:nvSpPr>
          <p:spPr>
            <a:xfrm>
              <a:off x="4334905" y="3282696"/>
              <a:ext cx="292608" cy="292608"/>
            </a:xfrm>
            <a:custGeom>
              <a:avLst/>
              <a:gdLst/>
              <a:ahLst/>
              <a:cxnLst/>
              <a:rect l="l" t="t" r="r" b="b"/>
              <a:pathLst>
                <a:path w="635000" h="635000">
                  <a:moveTo>
                    <a:pt x="317500" y="0"/>
                  </a:moveTo>
                  <a:arcTo wR="317500" hR="317500" stAng="16200000" swAng="18360000"/>
                  <a:lnTo>
                    <a:pt x="317500" y="317500"/>
                  </a:lnTo>
                  <a:close/>
                </a:path>
                <a:path w="635000" h="635000" fill="none">
                  <a:moveTo>
                    <a:pt x="60637" y="130878"/>
                  </a:moveTo>
                  <a:arcTo wR="317500" hR="317500" stAng="12960000" swAng="324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16" name="Harvey 86/100 [86]">
              <a:extLst>
                <a:ext uri="{FF2B5EF4-FFF2-40B4-BE49-F238E27FC236}">
                  <a16:creationId xmlns:a16="http://schemas.microsoft.com/office/drawing/2014/main" id="{85E1AF41-C21D-4514-B37E-CC830BC09C0A}"/>
                </a:ext>
              </a:extLst>
            </p:cNvPr>
            <p:cNvSpPr>
              <a:spLocks noChangeAspect="1"/>
            </p:cNvSpPr>
            <p:nvPr>
              <p:custDataLst>
                <p:tags r:id="rId104"/>
              </p:custDataLst>
            </p:nvPr>
          </p:nvSpPr>
          <p:spPr>
            <a:xfrm>
              <a:off x="4334905" y="3282696"/>
              <a:ext cx="292608" cy="292608"/>
            </a:xfrm>
            <a:custGeom>
              <a:avLst/>
              <a:gdLst/>
              <a:ahLst/>
              <a:cxnLst/>
              <a:rect l="l" t="t" r="r" b="b"/>
              <a:pathLst>
                <a:path w="635000" h="635000">
                  <a:moveTo>
                    <a:pt x="317500" y="0"/>
                  </a:moveTo>
                  <a:arcTo wR="317500" hR="317500" stAng="16200000" swAng="18576000"/>
                  <a:lnTo>
                    <a:pt x="317500" y="317500"/>
                  </a:lnTo>
                  <a:close/>
                </a:path>
                <a:path w="635000" h="635000" fill="none">
                  <a:moveTo>
                    <a:pt x="72862" y="115117"/>
                  </a:moveTo>
                  <a:arcTo wR="317500" hR="317500" stAng="13176000" swAng="302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17" name="Harvey 87/100 [87]">
              <a:extLst>
                <a:ext uri="{FF2B5EF4-FFF2-40B4-BE49-F238E27FC236}">
                  <a16:creationId xmlns:a16="http://schemas.microsoft.com/office/drawing/2014/main" id="{E3948F2E-FD5F-4107-B122-9AC75FE0CD9E}"/>
                </a:ext>
              </a:extLst>
            </p:cNvPr>
            <p:cNvSpPr>
              <a:spLocks noChangeAspect="1"/>
            </p:cNvSpPr>
            <p:nvPr>
              <p:custDataLst>
                <p:tags r:id="rId105"/>
              </p:custDataLst>
            </p:nvPr>
          </p:nvSpPr>
          <p:spPr>
            <a:xfrm>
              <a:off x="4334905" y="3282696"/>
              <a:ext cx="292608" cy="292608"/>
            </a:xfrm>
            <a:custGeom>
              <a:avLst/>
              <a:gdLst/>
              <a:ahLst/>
              <a:cxnLst/>
              <a:rect l="l" t="t" r="r" b="b"/>
              <a:pathLst>
                <a:path w="635000" h="635000">
                  <a:moveTo>
                    <a:pt x="317500" y="0"/>
                  </a:moveTo>
                  <a:arcTo wR="317500" hR="317500" stAng="16200000" swAng="18792000"/>
                  <a:lnTo>
                    <a:pt x="317500" y="317500"/>
                  </a:lnTo>
                  <a:close/>
                </a:path>
                <a:path w="635000" h="635000" fill="none">
                  <a:moveTo>
                    <a:pt x="86052" y="100156"/>
                  </a:moveTo>
                  <a:arcTo wR="317500" hR="317500" stAng="13392000" swAng="280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18" name="Harvey 88/100 [88]">
              <a:extLst>
                <a:ext uri="{FF2B5EF4-FFF2-40B4-BE49-F238E27FC236}">
                  <a16:creationId xmlns:a16="http://schemas.microsoft.com/office/drawing/2014/main" id="{744E57ED-019F-4A8B-A06E-9FB965FEBB23}"/>
                </a:ext>
              </a:extLst>
            </p:cNvPr>
            <p:cNvSpPr>
              <a:spLocks noChangeAspect="1"/>
            </p:cNvSpPr>
            <p:nvPr>
              <p:custDataLst>
                <p:tags r:id="rId106"/>
              </p:custDataLst>
            </p:nvPr>
          </p:nvSpPr>
          <p:spPr>
            <a:xfrm>
              <a:off x="4334905" y="3282696"/>
              <a:ext cx="292608" cy="292608"/>
            </a:xfrm>
            <a:custGeom>
              <a:avLst/>
              <a:gdLst/>
              <a:ahLst/>
              <a:cxnLst/>
              <a:rect l="l" t="t" r="r" b="b"/>
              <a:pathLst>
                <a:path w="635000" h="635000">
                  <a:moveTo>
                    <a:pt x="317500" y="0"/>
                  </a:moveTo>
                  <a:arcTo wR="317500" hR="317500" stAng="16200000" swAng="19008000"/>
                  <a:lnTo>
                    <a:pt x="317500" y="317500"/>
                  </a:lnTo>
                  <a:close/>
                </a:path>
                <a:path w="635000" h="635000" fill="none">
                  <a:moveTo>
                    <a:pt x="100156" y="86052"/>
                  </a:moveTo>
                  <a:arcTo wR="317500" hR="317500" stAng="13608000" swAng="2591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19" name="Harvey 89/100 [89]">
              <a:extLst>
                <a:ext uri="{FF2B5EF4-FFF2-40B4-BE49-F238E27FC236}">
                  <a16:creationId xmlns:a16="http://schemas.microsoft.com/office/drawing/2014/main" id="{5567719B-31CA-4A86-801E-E0531122E504}"/>
                </a:ext>
              </a:extLst>
            </p:cNvPr>
            <p:cNvSpPr>
              <a:spLocks noChangeAspect="1"/>
            </p:cNvSpPr>
            <p:nvPr>
              <p:custDataLst>
                <p:tags r:id="rId107"/>
              </p:custDataLst>
            </p:nvPr>
          </p:nvSpPr>
          <p:spPr>
            <a:xfrm>
              <a:off x="4334905" y="3282696"/>
              <a:ext cx="292608" cy="292608"/>
            </a:xfrm>
            <a:custGeom>
              <a:avLst/>
              <a:gdLst/>
              <a:ahLst/>
              <a:cxnLst/>
              <a:rect l="l" t="t" r="r" b="b"/>
              <a:pathLst>
                <a:path w="635000" h="635000">
                  <a:moveTo>
                    <a:pt x="317500" y="0"/>
                  </a:moveTo>
                  <a:arcTo wR="317500" hR="317500" stAng="16200000" swAng="19224000"/>
                  <a:lnTo>
                    <a:pt x="317500" y="317500"/>
                  </a:lnTo>
                  <a:close/>
                </a:path>
                <a:path w="635000" h="635000" fill="none">
                  <a:moveTo>
                    <a:pt x="115117" y="72862"/>
                  </a:moveTo>
                  <a:arcTo wR="317500" hR="317500" stAng="13823999" swAng="2375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20" name="Harvey 90/100 [90]">
              <a:extLst>
                <a:ext uri="{FF2B5EF4-FFF2-40B4-BE49-F238E27FC236}">
                  <a16:creationId xmlns:a16="http://schemas.microsoft.com/office/drawing/2014/main" id="{2CD4B3A1-B882-43A6-A4CA-C9FCA394B28B}"/>
                </a:ext>
              </a:extLst>
            </p:cNvPr>
            <p:cNvSpPr>
              <a:spLocks noChangeAspect="1"/>
            </p:cNvSpPr>
            <p:nvPr>
              <p:custDataLst>
                <p:tags r:id="rId108"/>
              </p:custDataLst>
            </p:nvPr>
          </p:nvSpPr>
          <p:spPr>
            <a:xfrm>
              <a:off x="4334905" y="3282696"/>
              <a:ext cx="292608" cy="292608"/>
            </a:xfrm>
            <a:custGeom>
              <a:avLst/>
              <a:gdLst/>
              <a:ahLst/>
              <a:cxnLst/>
              <a:rect l="l" t="t" r="r" b="b"/>
              <a:pathLst>
                <a:path w="635000" h="635000">
                  <a:moveTo>
                    <a:pt x="317500" y="0"/>
                  </a:moveTo>
                  <a:arcTo wR="317500" hR="317500" stAng="16200000" swAng="19440000"/>
                  <a:lnTo>
                    <a:pt x="317500" y="317500"/>
                  </a:lnTo>
                  <a:close/>
                </a:path>
                <a:path w="635000" h="635000" fill="none">
                  <a:moveTo>
                    <a:pt x="130878" y="60637"/>
                  </a:moveTo>
                  <a:arcTo wR="317500" hR="317500" stAng="14040000" swAng="2159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21" name="Harvey 91/100 [91]">
              <a:extLst>
                <a:ext uri="{FF2B5EF4-FFF2-40B4-BE49-F238E27FC236}">
                  <a16:creationId xmlns:a16="http://schemas.microsoft.com/office/drawing/2014/main" id="{68606D93-5175-4900-AD89-6D0710AFE75F}"/>
                </a:ext>
              </a:extLst>
            </p:cNvPr>
            <p:cNvSpPr>
              <a:spLocks noChangeAspect="1"/>
            </p:cNvSpPr>
            <p:nvPr>
              <p:custDataLst>
                <p:tags r:id="rId109"/>
              </p:custDataLst>
            </p:nvPr>
          </p:nvSpPr>
          <p:spPr>
            <a:xfrm>
              <a:off x="4334905" y="3282696"/>
              <a:ext cx="292608" cy="292608"/>
            </a:xfrm>
            <a:custGeom>
              <a:avLst/>
              <a:gdLst/>
              <a:ahLst/>
              <a:cxnLst/>
              <a:rect l="l" t="t" r="r" b="b"/>
              <a:pathLst>
                <a:path w="635000" h="635000">
                  <a:moveTo>
                    <a:pt x="317500" y="0"/>
                  </a:moveTo>
                  <a:arcTo wR="317500" hR="317500" stAng="16200000" swAng="19656000"/>
                  <a:lnTo>
                    <a:pt x="317500" y="317500"/>
                  </a:lnTo>
                  <a:close/>
                </a:path>
                <a:path w="635000" h="635000" fill="none">
                  <a:moveTo>
                    <a:pt x="147374" y="49425"/>
                  </a:moveTo>
                  <a:arcTo wR="317500" hR="317500" stAng="14256000" swAng="1943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22" name="Harvey 92/100 [92]">
              <a:extLst>
                <a:ext uri="{FF2B5EF4-FFF2-40B4-BE49-F238E27FC236}">
                  <a16:creationId xmlns:a16="http://schemas.microsoft.com/office/drawing/2014/main" id="{7EE30864-DDCC-4BBA-B70A-48810E224581}"/>
                </a:ext>
              </a:extLst>
            </p:cNvPr>
            <p:cNvSpPr>
              <a:spLocks noChangeAspect="1"/>
            </p:cNvSpPr>
            <p:nvPr>
              <p:custDataLst>
                <p:tags r:id="rId110"/>
              </p:custDataLst>
            </p:nvPr>
          </p:nvSpPr>
          <p:spPr>
            <a:xfrm>
              <a:off x="4334905" y="3282696"/>
              <a:ext cx="292608" cy="292608"/>
            </a:xfrm>
            <a:custGeom>
              <a:avLst/>
              <a:gdLst/>
              <a:ahLst/>
              <a:cxnLst/>
              <a:rect l="l" t="t" r="r" b="b"/>
              <a:pathLst>
                <a:path w="635000" h="635000">
                  <a:moveTo>
                    <a:pt x="317500" y="0"/>
                  </a:moveTo>
                  <a:arcTo wR="317500" hR="317500" stAng="16200000" swAng="19872000"/>
                  <a:lnTo>
                    <a:pt x="317500" y="317500"/>
                  </a:lnTo>
                  <a:close/>
                </a:path>
                <a:path w="635000" h="635000" fill="none">
                  <a:moveTo>
                    <a:pt x="164543" y="39272"/>
                  </a:moveTo>
                  <a:arcTo wR="317500" hR="317500" stAng="14472000" swAng="1727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23" name="Harvey 93/100 [93]">
              <a:extLst>
                <a:ext uri="{FF2B5EF4-FFF2-40B4-BE49-F238E27FC236}">
                  <a16:creationId xmlns:a16="http://schemas.microsoft.com/office/drawing/2014/main" id="{608CA488-A707-4C7A-9287-9DA9A38ED3D4}"/>
                </a:ext>
              </a:extLst>
            </p:cNvPr>
            <p:cNvSpPr>
              <a:spLocks noChangeAspect="1"/>
            </p:cNvSpPr>
            <p:nvPr>
              <p:custDataLst>
                <p:tags r:id="rId111"/>
              </p:custDataLst>
            </p:nvPr>
          </p:nvSpPr>
          <p:spPr>
            <a:xfrm>
              <a:off x="4334905" y="3282696"/>
              <a:ext cx="292608" cy="292608"/>
            </a:xfrm>
            <a:custGeom>
              <a:avLst/>
              <a:gdLst/>
              <a:ahLst/>
              <a:cxnLst/>
              <a:rect l="l" t="t" r="r" b="b"/>
              <a:pathLst>
                <a:path w="635000" h="635000">
                  <a:moveTo>
                    <a:pt x="317500" y="0"/>
                  </a:moveTo>
                  <a:arcTo wR="317500" hR="317500" stAng="16200000" swAng="20088000"/>
                  <a:lnTo>
                    <a:pt x="317500" y="317500"/>
                  </a:lnTo>
                  <a:close/>
                </a:path>
                <a:path w="635000" h="635000" fill="none">
                  <a:moveTo>
                    <a:pt x="182315" y="30217"/>
                  </a:moveTo>
                  <a:arcTo wR="317500" hR="317500" stAng="14688000" swAng="1511999"/>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24" name="Harvey 94/100 [94]">
              <a:extLst>
                <a:ext uri="{FF2B5EF4-FFF2-40B4-BE49-F238E27FC236}">
                  <a16:creationId xmlns:a16="http://schemas.microsoft.com/office/drawing/2014/main" id="{FE1836A9-F92A-4F07-BBB8-2274E290E952}"/>
                </a:ext>
              </a:extLst>
            </p:cNvPr>
            <p:cNvSpPr>
              <a:spLocks noChangeAspect="1"/>
            </p:cNvSpPr>
            <p:nvPr>
              <p:custDataLst>
                <p:tags r:id="rId112"/>
              </p:custDataLst>
            </p:nvPr>
          </p:nvSpPr>
          <p:spPr>
            <a:xfrm>
              <a:off x="4334905" y="3282696"/>
              <a:ext cx="292608" cy="292608"/>
            </a:xfrm>
            <a:custGeom>
              <a:avLst/>
              <a:gdLst/>
              <a:ahLst/>
              <a:cxnLst/>
              <a:rect l="l" t="t" r="r" b="b"/>
              <a:pathLst>
                <a:path w="635000" h="635000">
                  <a:moveTo>
                    <a:pt x="317500" y="0"/>
                  </a:moveTo>
                  <a:arcTo wR="317500" hR="317500" stAng="16200000" swAng="20304000"/>
                  <a:lnTo>
                    <a:pt x="317500" y="317500"/>
                  </a:lnTo>
                  <a:close/>
                </a:path>
                <a:path w="635000" h="635000" fill="none">
                  <a:moveTo>
                    <a:pt x="200620" y="22295"/>
                  </a:moveTo>
                  <a:arcTo wR="317500" hR="317500" stAng="14903999" swAng="129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25" name="Harvey 95/100 [95]">
              <a:extLst>
                <a:ext uri="{FF2B5EF4-FFF2-40B4-BE49-F238E27FC236}">
                  <a16:creationId xmlns:a16="http://schemas.microsoft.com/office/drawing/2014/main" id="{3169BE73-7F99-46E3-BDA9-D9BB85BE343E}"/>
                </a:ext>
              </a:extLst>
            </p:cNvPr>
            <p:cNvSpPr>
              <a:spLocks noChangeAspect="1"/>
            </p:cNvSpPr>
            <p:nvPr>
              <p:custDataLst>
                <p:tags r:id="rId113"/>
              </p:custDataLst>
            </p:nvPr>
          </p:nvSpPr>
          <p:spPr>
            <a:xfrm>
              <a:off x="4334905" y="3282696"/>
              <a:ext cx="292608" cy="292608"/>
            </a:xfrm>
            <a:custGeom>
              <a:avLst/>
              <a:gdLst/>
              <a:ahLst/>
              <a:cxnLst/>
              <a:rect l="l" t="t" r="r" b="b"/>
              <a:pathLst>
                <a:path w="635000" h="635000">
                  <a:moveTo>
                    <a:pt x="317500" y="0"/>
                  </a:moveTo>
                  <a:arcTo wR="317500" hR="317500" stAng="16200000" swAng="20520000"/>
                  <a:lnTo>
                    <a:pt x="317500" y="317500"/>
                  </a:lnTo>
                  <a:close/>
                </a:path>
                <a:path w="635000" h="635000" fill="none">
                  <a:moveTo>
                    <a:pt x="219387" y="15539"/>
                  </a:moveTo>
                  <a:arcTo wR="317500" hR="317500" stAng="15120000" swAng="1080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26" name="Harvey 96/100 [96]">
              <a:extLst>
                <a:ext uri="{FF2B5EF4-FFF2-40B4-BE49-F238E27FC236}">
                  <a16:creationId xmlns:a16="http://schemas.microsoft.com/office/drawing/2014/main" id="{12E3B5ED-B1AB-4A99-BD20-FF638135BE37}"/>
                </a:ext>
              </a:extLst>
            </p:cNvPr>
            <p:cNvSpPr>
              <a:spLocks noChangeAspect="1"/>
            </p:cNvSpPr>
            <p:nvPr>
              <p:custDataLst>
                <p:tags r:id="rId114"/>
              </p:custDataLst>
            </p:nvPr>
          </p:nvSpPr>
          <p:spPr>
            <a:xfrm>
              <a:off x="4334905" y="3282696"/>
              <a:ext cx="292608" cy="292608"/>
            </a:xfrm>
            <a:custGeom>
              <a:avLst/>
              <a:gdLst/>
              <a:ahLst/>
              <a:cxnLst/>
              <a:rect l="l" t="t" r="r" b="b"/>
              <a:pathLst>
                <a:path w="635000" h="635000">
                  <a:moveTo>
                    <a:pt x="317500" y="0"/>
                  </a:moveTo>
                  <a:arcTo wR="317500" hR="317500" stAng="16200000" swAng="20735999"/>
                  <a:lnTo>
                    <a:pt x="317500" y="317500"/>
                  </a:lnTo>
                  <a:close/>
                </a:path>
                <a:path w="635000" h="635000" fill="none">
                  <a:moveTo>
                    <a:pt x="238540" y="9974"/>
                  </a:moveTo>
                  <a:arcTo wR="317500" hR="317500" stAng="15335999" swAng="864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27" name="Harvey 97/100 [97]">
              <a:extLst>
                <a:ext uri="{FF2B5EF4-FFF2-40B4-BE49-F238E27FC236}">
                  <a16:creationId xmlns:a16="http://schemas.microsoft.com/office/drawing/2014/main" id="{75A7FEAD-6C4B-4F7A-BB60-3A68D96114DE}"/>
                </a:ext>
              </a:extLst>
            </p:cNvPr>
            <p:cNvSpPr>
              <a:spLocks noChangeAspect="1"/>
            </p:cNvSpPr>
            <p:nvPr>
              <p:custDataLst>
                <p:tags r:id="rId115"/>
              </p:custDataLst>
            </p:nvPr>
          </p:nvSpPr>
          <p:spPr>
            <a:xfrm>
              <a:off x="4334905" y="3282696"/>
              <a:ext cx="292608" cy="292608"/>
            </a:xfrm>
            <a:custGeom>
              <a:avLst/>
              <a:gdLst/>
              <a:ahLst/>
              <a:cxnLst/>
              <a:rect l="l" t="t" r="r" b="b"/>
              <a:pathLst>
                <a:path w="635000" h="635000">
                  <a:moveTo>
                    <a:pt x="317500" y="0"/>
                  </a:moveTo>
                  <a:arcTo wR="317500" hR="317500" stAng="16200000" swAng="20952000"/>
                  <a:lnTo>
                    <a:pt x="317500" y="317500"/>
                  </a:lnTo>
                  <a:close/>
                </a:path>
                <a:path w="635000" h="635000" fill="none">
                  <a:moveTo>
                    <a:pt x="258006" y="5623"/>
                  </a:moveTo>
                  <a:arcTo wR="317500" hR="317500" stAng="15552000" swAng="648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28" name="Harvey 98/100 [98]">
              <a:extLst>
                <a:ext uri="{FF2B5EF4-FFF2-40B4-BE49-F238E27FC236}">
                  <a16:creationId xmlns:a16="http://schemas.microsoft.com/office/drawing/2014/main" id="{C4B5128E-9380-4C38-A1EB-CB12E7401609}"/>
                </a:ext>
              </a:extLst>
            </p:cNvPr>
            <p:cNvSpPr>
              <a:spLocks noChangeAspect="1"/>
            </p:cNvSpPr>
            <p:nvPr>
              <p:custDataLst>
                <p:tags r:id="rId116"/>
              </p:custDataLst>
            </p:nvPr>
          </p:nvSpPr>
          <p:spPr>
            <a:xfrm>
              <a:off x="4334905" y="3282696"/>
              <a:ext cx="292608" cy="292608"/>
            </a:xfrm>
            <a:custGeom>
              <a:avLst/>
              <a:gdLst/>
              <a:ahLst/>
              <a:cxnLst/>
              <a:rect l="l" t="t" r="r" b="b"/>
              <a:pathLst>
                <a:path w="635000" h="635000">
                  <a:moveTo>
                    <a:pt x="317500" y="0"/>
                  </a:moveTo>
                  <a:arcTo wR="317500" hR="317500" stAng="16200000" swAng="21168000"/>
                  <a:lnTo>
                    <a:pt x="317500" y="317500"/>
                  </a:lnTo>
                  <a:close/>
                </a:path>
                <a:path w="635000" h="635000" fill="none">
                  <a:moveTo>
                    <a:pt x="277706" y="2503"/>
                  </a:moveTo>
                  <a:arcTo wR="317500" hR="317500" stAng="15768000" swAng="432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29" name="Harvey 99/100 [99]">
              <a:extLst>
                <a:ext uri="{FF2B5EF4-FFF2-40B4-BE49-F238E27FC236}">
                  <a16:creationId xmlns:a16="http://schemas.microsoft.com/office/drawing/2014/main" id="{50F634E4-E5B9-4DA6-9F91-8AF5B6ACF1FB}"/>
                </a:ext>
              </a:extLst>
            </p:cNvPr>
            <p:cNvSpPr>
              <a:spLocks noChangeAspect="1"/>
            </p:cNvSpPr>
            <p:nvPr>
              <p:custDataLst>
                <p:tags r:id="rId117"/>
              </p:custDataLst>
            </p:nvPr>
          </p:nvSpPr>
          <p:spPr>
            <a:xfrm>
              <a:off x="4334905" y="3282696"/>
              <a:ext cx="292608" cy="292608"/>
            </a:xfrm>
            <a:custGeom>
              <a:avLst/>
              <a:gdLst/>
              <a:ahLst/>
              <a:cxnLst/>
              <a:rect l="l" t="t" r="r" b="b"/>
              <a:pathLst>
                <a:path w="635000" h="635000">
                  <a:moveTo>
                    <a:pt x="317500" y="0"/>
                  </a:moveTo>
                  <a:arcTo wR="317500" hR="317500" stAng="16200000" swAng="21384000"/>
                  <a:lnTo>
                    <a:pt x="317500" y="317500"/>
                  </a:lnTo>
                  <a:close/>
                </a:path>
                <a:path w="635000" h="635000" fill="none">
                  <a:moveTo>
                    <a:pt x="297564" y="626"/>
                  </a:moveTo>
                  <a:arcTo wR="317500" hR="317500" stAng="15983999" swAng="216000"/>
                </a:path>
              </a:pathLst>
            </a:custGeom>
            <a:grpFill/>
            <a:ln w="19050" cmpd="sng">
              <a:solidFill>
                <a:schemeClr val="tx1"/>
              </a:solidFill>
            </a:ln>
          </p:spPr>
          <p:txBody>
            <a:bodyPr/>
            <a:lstStyle/>
            <a:p>
              <a:endParaRPr lang="en-GB" sz="1799" b="0" i="0" dirty="0">
                <a:latin typeface="Arial" panose="020B0604020202020204" pitchFamily="34" charset="0"/>
              </a:endParaRPr>
            </a:p>
          </p:txBody>
        </p:sp>
        <p:sp>
          <p:nvSpPr>
            <p:cNvPr id="130" name="Harvey 100/100 [100]">
              <a:extLst>
                <a:ext uri="{FF2B5EF4-FFF2-40B4-BE49-F238E27FC236}">
                  <a16:creationId xmlns:a16="http://schemas.microsoft.com/office/drawing/2014/main" id="{94AA53CD-8233-470E-AFEE-0BCC721BFAE9}"/>
                </a:ext>
              </a:extLst>
            </p:cNvPr>
            <p:cNvSpPr>
              <a:spLocks noChangeAspect="1"/>
            </p:cNvSpPr>
            <p:nvPr>
              <p:custDataLst>
                <p:tags r:id="rId118"/>
              </p:custDataLst>
            </p:nvPr>
          </p:nvSpPr>
          <p:spPr>
            <a:xfrm>
              <a:off x="4334905" y="3282696"/>
              <a:ext cx="292608" cy="292608"/>
            </a:xfrm>
            <a:custGeom>
              <a:avLst/>
              <a:gdLst/>
              <a:ahLst/>
              <a:cxnLst/>
              <a:rect l="l" t="t" r="r" b="b"/>
              <a:pathLst>
                <a:path w="635000" h="635000">
                  <a:moveTo>
                    <a:pt x="317500" y="0"/>
                  </a:moveTo>
                  <a:arcTo wR="317500" hR="317500" stAng="16200000" swAng="21600000"/>
                  <a:close/>
                </a:path>
              </a:pathLst>
            </a:custGeom>
            <a:grpFill/>
            <a:ln w="19050" cmpd="sng">
              <a:solidFill>
                <a:schemeClr val="tx1"/>
              </a:solidFill>
            </a:ln>
          </p:spPr>
          <p:txBody>
            <a:bodyPr/>
            <a:lstStyle/>
            <a:p>
              <a:endParaRPr lang="en-GB" sz="1799" b="0" i="0" dirty="0">
                <a:latin typeface="Arial" panose="020B0604020202020204" pitchFamily="34" charset="0"/>
              </a:endParaRPr>
            </a:p>
          </p:txBody>
        </p:sp>
      </p:grpSp>
      <p:sp>
        <p:nvSpPr>
          <p:cNvPr id="131" name="Footnote [Placeholder]" hidden="1">
            <a:extLst>
              <a:ext uri="{FF2B5EF4-FFF2-40B4-BE49-F238E27FC236}">
                <a16:creationId xmlns:a16="http://schemas.microsoft.com/office/drawing/2014/main" id="{1B41FB17-6D57-4EE1-9C4C-9C305D5D6BEC}"/>
              </a:ext>
            </a:extLst>
          </p:cNvPr>
          <p:cNvSpPr txBox="1"/>
          <p:nvPr userDrawn="1"/>
        </p:nvSpPr>
        <p:spPr>
          <a:xfrm>
            <a:off x="503107" y="5984669"/>
            <a:ext cx="10185556" cy="138499"/>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en-US" sz="900" b="0" i="0" kern="0" dirty="0">
                <a:latin typeface="Arial" panose="020B0604020202020204" pitchFamily="34" charset="0"/>
                <a:ea typeface="Arial Unicode MS" pitchFamily="34" charset="-128"/>
                <a:cs typeface="Arial Unicode MS" pitchFamily="34" charset="-128"/>
              </a:rPr>
              <a:t>(r) Footnote</a:t>
            </a:r>
          </a:p>
        </p:txBody>
      </p:sp>
      <p:sp>
        <p:nvSpPr>
          <p:cNvPr id="133" name="Discussion [Sticker]" hidden="1">
            <a:extLst>
              <a:ext uri="{FF2B5EF4-FFF2-40B4-BE49-F238E27FC236}">
                <a16:creationId xmlns:a16="http://schemas.microsoft.com/office/drawing/2014/main" id="{7C793D27-9296-461C-878D-BA16CBD91587}"/>
              </a:ext>
            </a:extLst>
          </p:cNvPr>
          <p:cNvSpPr>
            <a:spLocks/>
          </p:cNvSpPr>
          <p:nvPr userDrawn="1"/>
        </p:nvSpPr>
        <p:spPr>
          <a:xfrm>
            <a:off x="10068483" y="896921"/>
            <a:ext cx="2123517" cy="295649"/>
          </a:xfrm>
          <a:prstGeom prst="rect">
            <a:avLst/>
          </a:prstGeom>
          <a:solidFill>
            <a:schemeClr val="accent6">
              <a:lumMod val="60000"/>
              <a:lumOff val="40000"/>
            </a:schemeClr>
          </a:solidFill>
          <a:ln w="19050" cap="flat" cmpd="sng" algn="ctr">
            <a:noFill/>
            <a:prstDash val="solid"/>
          </a:ln>
          <a:effectLst/>
        </p:spPr>
        <p:txBody>
          <a:bodyPr lIns="322234" tIns="46544" rIns="89510" bIns="46544" rtlCol="0" anchor="ctr"/>
          <a:lstStyle/>
          <a:p>
            <a:pPr marL="0" marR="0" lvl="0" indent="0" defTabSz="914126" eaLnBrk="1" fontAlgn="auto" latinLnBrk="0" hangingPunct="1">
              <a:lnSpc>
                <a:spcPct val="100000"/>
              </a:lnSpc>
              <a:spcBef>
                <a:spcPts val="0"/>
              </a:spcBef>
              <a:spcAft>
                <a:spcPts val="0"/>
              </a:spcAft>
              <a:buClrTx/>
              <a:buSzTx/>
              <a:buFontTx/>
              <a:buNone/>
              <a:tabLst/>
              <a:defRPr/>
            </a:pPr>
            <a:r>
              <a:rPr kumimoji="0" lang="en-US" sz="1395" b="0" i="0" u="none" strike="noStrike" kern="0" cap="none" spc="0" normalizeH="0" baseline="0" noProof="0" dirty="0">
                <a:ln>
                  <a:noFill/>
                </a:ln>
                <a:solidFill>
                  <a:srgbClr val="FFFFFF"/>
                </a:solidFill>
                <a:effectLst/>
                <a:uLnTx/>
                <a:uFillTx/>
                <a:latin typeface="Arial" panose="020B0604020202020204" pitchFamily="34" charset="0"/>
                <a:ea typeface="Roboto Medium" panose="02000000000000000000" pitchFamily="2" charset="0"/>
                <a:cs typeface="+mn-cs"/>
              </a:rPr>
              <a:t>For discussion</a:t>
            </a:r>
          </a:p>
        </p:txBody>
      </p:sp>
      <p:sp>
        <p:nvSpPr>
          <p:cNvPr id="134" name="Internal [Sticker]" hidden="1">
            <a:extLst>
              <a:ext uri="{FF2B5EF4-FFF2-40B4-BE49-F238E27FC236}">
                <a16:creationId xmlns:a16="http://schemas.microsoft.com/office/drawing/2014/main" id="{704CE42F-5A9B-4CC0-8048-99928A53C0C4}"/>
              </a:ext>
            </a:extLst>
          </p:cNvPr>
          <p:cNvSpPr>
            <a:spLocks/>
          </p:cNvSpPr>
          <p:nvPr userDrawn="1"/>
        </p:nvSpPr>
        <p:spPr>
          <a:xfrm>
            <a:off x="10068483" y="896921"/>
            <a:ext cx="2123517" cy="295649"/>
          </a:xfrm>
          <a:prstGeom prst="rect">
            <a:avLst/>
          </a:prstGeom>
          <a:solidFill>
            <a:schemeClr val="accent6">
              <a:lumMod val="60000"/>
              <a:lumOff val="40000"/>
            </a:schemeClr>
          </a:solidFill>
          <a:ln w="19050" cap="flat" cmpd="sng" algn="ctr">
            <a:noFill/>
            <a:prstDash val="solid"/>
          </a:ln>
          <a:effectLst/>
        </p:spPr>
        <p:txBody>
          <a:bodyPr lIns="322234" tIns="46544" rIns="89510" bIns="46544" rtlCol="0" anchor="ctr"/>
          <a:lstStyle/>
          <a:p>
            <a:pPr marL="0" marR="0" lvl="0" indent="0" defTabSz="914126" eaLnBrk="1" fontAlgn="auto" latinLnBrk="0" hangingPunct="1">
              <a:lnSpc>
                <a:spcPct val="100000"/>
              </a:lnSpc>
              <a:spcBef>
                <a:spcPts val="0"/>
              </a:spcBef>
              <a:spcAft>
                <a:spcPts val="0"/>
              </a:spcAft>
              <a:buClrTx/>
              <a:buSzTx/>
              <a:buFontTx/>
              <a:buNone/>
              <a:tabLst/>
              <a:defRPr/>
            </a:pPr>
            <a:r>
              <a:rPr kumimoji="0" lang="en-US" sz="1395" b="0" i="0" u="none" strike="noStrike" kern="0" cap="none" spc="0" normalizeH="0" baseline="0" noProof="0" dirty="0">
                <a:ln>
                  <a:noFill/>
                </a:ln>
                <a:solidFill>
                  <a:srgbClr val="FFFFFF"/>
                </a:solidFill>
                <a:effectLst/>
                <a:uLnTx/>
                <a:uFillTx/>
                <a:latin typeface="Arial" panose="020B0604020202020204" pitchFamily="34" charset="0"/>
                <a:ea typeface="+mn-ea"/>
                <a:cs typeface="+mn-cs"/>
              </a:rPr>
              <a:t>Internal use only</a:t>
            </a:r>
          </a:p>
        </p:txBody>
      </p:sp>
      <p:sp>
        <p:nvSpPr>
          <p:cNvPr id="135" name="Final [Sticker]" hidden="1">
            <a:extLst>
              <a:ext uri="{FF2B5EF4-FFF2-40B4-BE49-F238E27FC236}">
                <a16:creationId xmlns:a16="http://schemas.microsoft.com/office/drawing/2014/main" id="{348603E9-9858-4213-9B5B-929AD136906A}"/>
              </a:ext>
            </a:extLst>
          </p:cNvPr>
          <p:cNvSpPr>
            <a:spLocks/>
          </p:cNvSpPr>
          <p:nvPr userDrawn="1"/>
        </p:nvSpPr>
        <p:spPr>
          <a:xfrm>
            <a:off x="10068483" y="896921"/>
            <a:ext cx="2123517" cy="295649"/>
          </a:xfrm>
          <a:prstGeom prst="rect">
            <a:avLst/>
          </a:prstGeom>
          <a:solidFill>
            <a:schemeClr val="accent6">
              <a:lumMod val="60000"/>
              <a:lumOff val="40000"/>
            </a:schemeClr>
          </a:solidFill>
          <a:ln w="19050" cap="flat" cmpd="sng" algn="ctr">
            <a:noFill/>
            <a:prstDash val="solid"/>
          </a:ln>
          <a:effectLst/>
        </p:spPr>
        <p:txBody>
          <a:bodyPr lIns="322234" tIns="46544" rIns="89510" bIns="46544" rtlCol="0" anchor="ctr"/>
          <a:lstStyle/>
          <a:p>
            <a:pPr marL="0" marR="0" lvl="0" indent="0" defTabSz="914126" eaLnBrk="1" fontAlgn="auto" latinLnBrk="0" hangingPunct="1">
              <a:lnSpc>
                <a:spcPct val="100000"/>
              </a:lnSpc>
              <a:spcBef>
                <a:spcPts val="0"/>
              </a:spcBef>
              <a:spcAft>
                <a:spcPts val="0"/>
              </a:spcAft>
              <a:buClrTx/>
              <a:buSzTx/>
              <a:buFontTx/>
              <a:buNone/>
              <a:tabLst/>
              <a:defRPr/>
            </a:pPr>
            <a:r>
              <a:rPr kumimoji="0" lang="en-US" sz="1395" b="0" i="0" u="none" strike="noStrike" kern="0" cap="none" spc="0" normalizeH="0" baseline="0" noProof="0" dirty="0">
                <a:ln>
                  <a:noFill/>
                </a:ln>
                <a:solidFill>
                  <a:srgbClr val="FFFFFF"/>
                </a:solidFill>
                <a:effectLst/>
                <a:uLnTx/>
                <a:uFillTx/>
                <a:latin typeface="Arial" panose="020B0604020202020204" pitchFamily="34" charset="0"/>
                <a:ea typeface="+mn-ea"/>
                <a:cs typeface="+mn-cs"/>
              </a:rPr>
              <a:t>Final slide</a:t>
            </a:r>
          </a:p>
        </p:txBody>
      </p:sp>
      <p:sp>
        <p:nvSpPr>
          <p:cNvPr id="136" name="Backup [Sticker]" hidden="1">
            <a:extLst>
              <a:ext uri="{FF2B5EF4-FFF2-40B4-BE49-F238E27FC236}">
                <a16:creationId xmlns:a16="http://schemas.microsoft.com/office/drawing/2014/main" id="{7EEB833A-9AFC-4A66-8469-9D3897CE1E66}"/>
              </a:ext>
            </a:extLst>
          </p:cNvPr>
          <p:cNvSpPr>
            <a:spLocks/>
          </p:cNvSpPr>
          <p:nvPr userDrawn="1"/>
        </p:nvSpPr>
        <p:spPr>
          <a:xfrm>
            <a:off x="10068483" y="896921"/>
            <a:ext cx="2123517" cy="295649"/>
          </a:xfrm>
          <a:prstGeom prst="rect">
            <a:avLst/>
          </a:prstGeom>
          <a:solidFill>
            <a:schemeClr val="accent6">
              <a:lumMod val="60000"/>
              <a:lumOff val="40000"/>
            </a:schemeClr>
          </a:solidFill>
          <a:ln w="19050" cap="flat" cmpd="sng" algn="ctr">
            <a:noFill/>
            <a:prstDash val="solid"/>
          </a:ln>
          <a:effectLst/>
        </p:spPr>
        <p:txBody>
          <a:bodyPr lIns="322234" tIns="46544" rIns="89510" bIns="46544" rtlCol="0" anchor="ctr"/>
          <a:lstStyle/>
          <a:p>
            <a:pPr marL="0" marR="0" lvl="0" indent="0" defTabSz="914126" eaLnBrk="1" fontAlgn="auto" latinLnBrk="0" hangingPunct="1">
              <a:lnSpc>
                <a:spcPct val="100000"/>
              </a:lnSpc>
              <a:spcBef>
                <a:spcPts val="0"/>
              </a:spcBef>
              <a:spcAft>
                <a:spcPts val="0"/>
              </a:spcAft>
              <a:buClrTx/>
              <a:buSzTx/>
              <a:buFontTx/>
              <a:buNone/>
              <a:tabLst/>
              <a:defRPr/>
            </a:pPr>
            <a:r>
              <a:rPr kumimoji="0" lang="en-US" sz="1395" b="0" i="0" u="none" strike="noStrike" kern="0" cap="none" spc="0" normalizeH="0" baseline="0" noProof="0" dirty="0">
                <a:ln>
                  <a:noFill/>
                </a:ln>
                <a:solidFill>
                  <a:srgbClr val="FFFFFF"/>
                </a:solidFill>
                <a:effectLst/>
                <a:uLnTx/>
                <a:uFillTx/>
                <a:latin typeface="Arial" panose="020B0604020202020204" pitchFamily="34" charset="0"/>
                <a:ea typeface="+mn-ea"/>
                <a:cs typeface="+mn-cs"/>
              </a:rPr>
              <a:t>Backup</a:t>
            </a:r>
          </a:p>
        </p:txBody>
      </p:sp>
      <p:sp>
        <p:nvSpPr>
          <p:cNvPr id="137" name="Update [Sticker]" hidden="1">
            <a:extLst>
              <a:ext uri="{FF2B5EF4-FFF2-40B4-BE49-F238E27FC236}">
                <a16:creationId xmlns:a16="http://schemas.microsoft.com/office/drawing/2014/main" id="{D41FF937-AB04-46EE-82EF-FCE26A919A7B}"/>
              </a:ext>
            </a:extLst>
          </p:cNvPr>
          <p:cNvSpPr>
            <a:spLocks/>
          </p:cNvSpPr>
          <p:nvPr userDrawn="1"/>
        </p:nvSpPr>
        <p:spPr>
          <a:xfrm>
            <a:off x="10068483" y="896921"/>
            <a:ext cx="2123517" cy="295649"/>
          </a:xfrm>
          <a:prstGeom prst="rect">
            <a:avLst/>
          </a:prstGeom>
          <a:solidFill>
            <a:schemeClr val="accent6">
              <a:lumMod val="60000"/>
              <a:lumOff val="40000"/>
            </a:schemeClr>
          </a:solidFill>
          <a:ln w="19050" cap="flat" cmpd="sng" algn="ctr">
            <a:noFill/>
            <a:prstDash val="solid"/>
          </a:ln>
          <a:effectLst/>
        </p:spPr>
        <p:txBody>
          <a:bodyPr lIns="322234" tIns="46544" rIns="89510" bIns="46544" rtlCol="0" anchor="ctr"/>
          <a:lstStyle/>
          <a:p>
            <a:pPr marL="0" marR="0" lvl="0" indent="0" defTabSz="914126" eaLnBrk="1" fontAlgn="auto" latinLnBrk="0" hangingPunct="1">
              <a:lnSpc>
                <a:spcPct val="100000"/>
              </a:lnSpc>
              <a:spcBef>
                <a:spcPts val="0"/>
              </a:spcBef>
              <a:spcAft>
                <a:spcPts val="0"/>
              </a:spcAft>
              <a:buClrTx/>
              <a:buSzTx/>
              <a:buFontTx/>
              <a:buNone/>
              <a:tabLst/>
              <a:defRPr/>
            </a:pPr>
            <a:r>
              <a:rPr kumimoji="0" lang="en-US" sz="1395" b="0" i="0" u="none" strike="noStrike" kern="0" cap="none" spc="0" normalizeH="0" baseline="0" noProof="0" dirty="0">
                <a:ln>
                  <a:noFill/>
                </a:ln>
                <a:solidFill>
                  <a:srgbClr val="FFFFFF"/>
                </a:solidFill>
                <a:effectLst/>
                <a:uLnTx/>
                <a:uFillTx/>
                <a:latin typeface="Arial" panose="020B0604020202020204" pitchFamily="34" charset="0"/>
                <a:ea typeface="+mn-ea"/>
                <a:cs typeface="+mn-cs"/>
              </a:rPr>
              <a:t>Update data</a:t>
            </a:r>
          </a:p>
        </p:txBody>
      </p:sp>
      <p:sp>
        <p:nvSpPr>
          <p:cNvPr id="138" name="Dummy [Sticker]" hidden="1">
            <a:extLst>
              <a:ext uri="{FF2B5EF4-FFF2-40B4-BE49-F238E27FC236}">
                <a16:creationId xmlns:a16="http://schemas.microsoft.com/office/drawing/2014/main" id="{06C5579C-7A02-48D6-A733-4B9E6D9F1443}"/>
              </a:ext>
            </a:extLst>
          </p:cNvPr>
          <p:cNvSpPr>
            <a:spLocks/>
          </p:cNvSpPr>
          <p:nvPr userDrawn="1"/>
        </p:nvSpPr>
        <p:spPr>
          <a:xfrm>
            <a:off x="10068483" y="896921"/>
            <a:ext cx="2123517" cy="295649"/>
          </a:xfrm>
          <a:prstGeom prst="rect">
            <a:avLst/>
          </a:prstGeom>
          <a:solidFill>
            <a:schemeClr val="accent6">
              <a:lumMod val="60000"/>
              <a:lumOff val="40000"/>
            </a:schemeClr>
          </a:solidFill>
          <a:ln w="19050" cap="flat" cmpd="sng" algn="ctr">
            <a:noFill/>
            <a:prstDash val="solid"/>
          </a:ln>
          <a:effectLst/>
        </p:spPr>
        <p:txBody>
          <a:bodyPr lIns="322234" tIns="46544" rIns="89510" bIns="46544" rtlCol="0" anchor="ctr"/>
          <a:lstStyle/>
          <a:p>
            <a:pPr marL="0" marR="0" lvl="0" indent="0" defTabSz="914126" eaLnBrk="1" fontAlgn="auto" latinLnBrk="0" hangingPunct="1">
              <a:lnSpc>
                <a:spcPct val="100000"/>
              </a:lnSpc>
              <a:spcBef>
                <a:spcPts val="0"/>
              </a:spcBef>
              <a:spcAft>
                <a:spcPts val="0"/>
              </a:spcAft>
              <a:buClrTx/>
              <a:buSzTx/>
              <a:buFontTx/>
              <a:buNone/>
              <a:tabLst/>
              <a:defRPr/>
            </a:pPr>
            <a:r>
              <a:rPr kumimoji="0" lang="en-US" sz="1395" b="0" i="0" u="none" strike="noStrike" kern="0" cap="none" spc="0" normalizeH="0" baseline="0" noProof="0" dirty="0">
                <a:ln>
                  <a:noFill/>
                </a:ln>
                <a:solidFill>
                  <a:srgbClr val="FFFFFF"/>
                </a:solidFill>
                <a:effectLst/>
                <a:uLnTx/>
                <a:uFillTx/>
                <a:latin typeface="Arial" panose="020B0604020202020204" pitchFamily="34" charset="0"/>
              </a:rPr>
              <a:t>Dummy data</a:t>
            </a:r>
          </a:p>
        </p:txBody>
      </p:sp>
      <p:sp>
        <p:nvSpPr>
          <p:cNvPr id="139" name="Formatting [Comment]" hidden="1">
            <a:extLst>
              <a:ext uri="{FF2B5EF4-FFF2-40B4-BE49-F238E27FC236}">
                <a16:creationId xmlns:a16="http://schemas.microsoft.com/office/drawing/2014/main" id="{89EB4C18-DFF3-4A27-ACBB-99DCDC8961A8}"/>
              </a:ext>
            </a:extLst>
          </p:cNvPr>
          <p:cNvSpPr>
            <a:spLocks/>
          </p:cNvSpPr>
          <p:nvPr userDrawn="1"/>
        </p:nvSpPr>
        <p:spPr>
          <a:xfrm>
            <a:off x="9480875" y="1097679"/>
            <a:ext cx="2478456" cy="1277432"/>
          </a:xfrm>
          <a:prstGeom prst="wedgeRectCallout">
            <a:avLst/>
          </a:prstGeom>
          <a:solidFill>
            <a:srgbClr val="FFFF00"/>
          </a:solidFill>
          <a:ln w="12700" cap="flat" cmpd="sng" algn="ctr">
            <a:solidFill>
              <a:srgbClr val="000000"/>
            </a:solidFill>
            <a:prstDash val="solid"/>
            <a:miter lim="800000"/>
          </a:ln>
          <a:effectLst/>
        </p:spPr>
        <p:txBody>
          <a:bodyPr lIns="143215" tIns="143215" rIns="143215" bIns="143215" rtlCol="0" anchor="t"/>
          <a:lstStyle/>
          <a:p>
            <a:pPr marL="0" marR="0" lvl="0" indent="0" defTabSz="914126"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A0A0A"/>
                </a:solidFill>
                <a:effectLst/>
                <a:uLnTx/>
                <a:uFillTx/>
                <a:latin typeface="Arial" panose="020B0604020202020204" pitchFamily="34" charset="0"/>
              </a:rPr>
              <a:t>&lt;initials&gt; &lt;date&gt;</a:t>
            </a:r>
            <a:r>
              <a:rPr kumimoji="0" lang="en-US" sz="1200" b="0" i="0" u="none" strike="noStrike" kern="0" cap="none" spc="0" normalizeH="0" baseline="0" noProof="0" dirty="0" err="1">
                <a:ln>
                  <a:noFill/>
                </a:ln>
                <a:solidFill>
                  <a:srgbClr val="0A0A0A"/>
                </a:solidFill>
                <a:effectLst/>
                <a:uLnTx/>
                <a:uFillTx/>
                <a:latin typeface="Arial" panose="020B0604020202020204" pitchFamily="34" charset="0"/>
              </a:rPr>
              <a:t>yyyy</a:t>
            </a:r>
            <a:r>
              <a:rPr kumimoji="0" lang="en-US" sz="1200" b="0" i="0" u="none" strike="noStrike" kern="0" cap="none" spc="0" normalizeH="0" baseline="0" noProof="0">
                <a:ln>
                  <a:noFill/>
                </a:ln>
                <a:solidFill>
                  <a:srgbClr val="0A0A0A"/>
                </a:solidFill>
                <a:effectLst/>
                <a:uLnTx/>
                <a:uFillTx/>
                <a:latin typeface="Arial" panose="020B0604020202020204" pitchFamily="34" charset="0"/>
              </a:rPr>
              <a:t>-MM-dd </a:t>
            </a:r>
            <a:r>
              <a:rPr kumimoji="0" lang="en-US" sz="1200" b="0" i="0" u="none" strike="noStrike" kern="0" cap="none" spc="0" normalizeH="0" baseline="0" noProof="0" err="1">
                <a:ln>
                  <a:noFill/>
                </a:ln>
                <a:solidFill>
                  <a:srgbClr val="0A0A0A"/>
                </a:solidFill>
                <a:effectLst/>
                <a:uLnTx/>
                <a:uFillTx/>
                <a:latin typeface="Arial" panose="020B0604020202020204" pitchFamily="34" charset="0"/>
              </a:rPr>
              <a:t>hh:mm</a:t>
            </a:r>
            <a:r>
              <a:rPr kumimoji="0" lang="en-US" sz="1200" b="0" i="0" u="none" strike="noStrike" kern="0" cap="none" spc="0" normalizeH="0" baseline="0" noProof="0">
                <a:ln>
                  <a:noFill/>
                </a:ln>
                <a:solidFill>
                  <a:srgbClr val="0A0A0A"/>
                </a:solidFill>
                <a:effectLst/>
                <a:uLnTx/>
                <a:uFillTx/>
                <a:latin typeface="Arial" panose="020B0604020202020204" pitchFamily="34" charset="0"/>
              </a:rPr>
              <a:t>&lt;/date&gt;: </a:t>
            </a:r>
          </a:p>
          <a:p>
            <a:pPr marL="0" marR="0" lvl="0" indent="0" defTabSz="914126"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rgbClr val="0A0A0A"/>
              </a:solidFill>
              <a:effectLst/>
              <a:uLnTx/>
              <a:uFillTx/>
              <a:latin typeface="Arial" panose="020B0604020202020204" pitchFamily="34" charset="0"/>
            </a:endParaRPr>
          </a:p>
        </p:txBody>
      </p:sp>
      <p:sp>
        <p:nvSpPr>
          <p:cNvPr id="140" name="Content [Comment]" hidden="1">
            <a:extLst>
              <a:ext uri="{FF2B5EF4-FFF2-40B4-BE49-F238E27FC236}">
                <a16:creationId xmlns:a16="http://schemas.microsoft.com/office/drawing/2014/main" id="{906252E7-98DB-45F0-8278-EB60F71B7340}"/>
              </a:ext>
            </a:extLst>
          </p:cNvPr>
          <p:cNvSpPr>
            <a:spLocks/>
          </p:cNvSpPr>
          <p:nvPr userDrawn="1"/>
        </p:nvSpPr>
        <p:spPr>
          <a:xfrm>
            <a:off x="9480875" y="1097671"/>
            <a:ext cx="2478456" cy="1277440"/>
          </a:xfrm>
          <a:prstGeom prst="wedgeRectCallout">
            <a:avLst/>
          </a:prstGeom>
          <a:solidFill>
            <a:srgbClr val="FFFF00"/>
          </a:solidFill>
          <a:ln w="12700" cap="flat" cmpd="sng" algn="ctr">
            <a:solidFill>
              <a:srgbClr val="000000"/>
            </a:solidFill>
            <a:prstDash val="solid"/>
            <a:miter lim="800000"/>
          </a:ln>
          <a:effectLst/>
        </p:spPr>
        <p:txBody>
          <a:bodyPr lIns="143215" tIns="143215" rIns="143215" bIns="143215" rtlCol="0" anchor="t"/>
          <a:lstStyle/>
          <a:p>
            <a:pPr marL="0" marR="0" lvl="0" indent="0" defTabSz="914126"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A0A0A"/>
                </a:solidFill>
                <a:effectLst/>
                <a:uLnTx/>
                <a:uFillTx/>
                <a:latin typeface="Arial" panose="020B0604020202020204" pitchFamily="34" charset="0"/>
              </a:rPr>
              <a:t>&lt;initials&gt; &lt;date&gt;</a:t>
            </a:r>
            <a:r>
              <a:rPr kumimoji="0" lang="en-US" sz="1200" b="0" i="0" u="none" strike="noStrike" kern="0" cap="none" spc="0" normalizeH="0" baseline="0" noProof="0" err="1">
                <a:ln>
                  <a:noFill/>
                </a:ln>
                <a:solidFill>
                  <a:srgbClr val="0A0A0A"/>
                </a:solidFill>
                <a:effectLst/>
                <a:uLnTx/>
                <a:uFillTx/>
                <a:latin typeface="Arial" panose="020B0604020202020204" pitchFamily="34" charset="0"/>
              </a:rPr>
              <a:t>yyyy</a:t>
            </a:r>
            <a:r>
              <a:rPr kumimoji="0" lang="en-US" sz="1200" b="0" i="0" u="none" strike="noStrike" kern="0" cap="none" spc="0" normalizeH="0" baseline="0" noProof="0">
                <a:ln>
                  <a:noFill/>
                </a:ln>
                <a:solidFill>
                  <a:srgbClr val="0A0A0A"/>
                </a:solidFill>
                <a:effectLst/>
                <a:uLnTx/>
                <a:uFillTx/>
                <a:latin typeface="Arial" panose="020B0604020202020204" pitchFamily="34" charset="0"/>
              </a:rPr>
              <a:t>-MM-dd </a:t>
            </a:r>
            <a:r>
              <a:rPr kumimoji="0" lang="en-US" sz="1200" b="0" i="0" u="none" strike="noStrike" kern="0" cap="none" spc="0" normalizeH="0" baseline="0" noProof="0" err="1">
                <a:ln>
                  <a:noFill/>
                </a:ln>
                <a:solidFill>
                  <a:srgbClr val="0A0A0A"/>
                </a:solidFill>
                <a:effectLst/>
                <a:uLnTx/>
                <a:uFillTx/>
                <a:latin typeface="Arial" panose="020B0604020202020204" pitchFamily="34" charset="0"/>
              </a:rPr>
              <a:t>hh:mm</a:t>
            </a:r>
            <a:r>
              <a:rPr kumimoji="0" lang="en-US" sz="1200" b="0" i="0" u="none" strike="noStrike" kern="0" cap="none" spc="0" normalizeH="0" baseline="0" noProof="0">
                <a:ln>
                  <a:noFill/>
                </a:ln>
                <a:solidFill>
                  <a:srgbClr val="0A0A0A"/>
                </a:solidFill>
                <a:effectLst/>
                <a:uLnTx/>
                <a:uFillTx/>
                <a:latin typeface="Arial" panose="020B0604020202020204" pitchFamily="34" charset="0"/>
              </a:rPr>
              <a:t>&lt;/date&gt;: </a:t>
            </a:r>
          </a:p>
        </p:txBody>
      </p:sp>
      <p:sp>
        <p:nvSpPr>
          <p:cNvPr id="141" name="Draft [Sticker]" hidden="1">
            <a:extLst>
              <a:ext uri="{FF2B5EF4-FFF2-40B4-BE49-F238E27FC236}">
                <a16:creationId xmlns:a16="http://schemas.microsoft.com/office/drawing/2014/main" id="{904633E3-6BC9-4C5E-B74A-8B9D4AE95B20}"/>
              </a:ext>
            </a:extLst>
          </p:cNvPr>
          <p:cNvSpPr/>
          <p:nvPr userDrawn="1"/>
        </p:nvSpPr>
        <p:spPr bwMode="gray">
          <a:xfrm rot="18900000">
            <a:off x="2915884" y="2819463"/>
            <a:ext cx="6360233" cy="1219077"/>
          </a:xfrm>
          <a:prstGeom prst="rect">
            <a:avLst/>
          </a:prstGeom>
          <a:noFill/>
          <a:ln w="25400" algn="ctr">
            <a:noFill/>
            <a:miter lim="800000"/>
            <a:headEnd/>
            <a:tailEnd/>
          </a:ln>
        </p:spPr>
        <p:txBody>
          <a:bodyPr lIns="89977" tIns="71981" rIns="89977" bIns="71981" rtlCol="0" anchor="ctr"/>
          <a:lstStyle/>
          <a:p>
            <a:pPr marR="0" algn="ctr" defTabSz="914126" eaLnBrk="1" fontAlgn="base" latinLnBrk="0" hangingPunct="1">
              <a:lnSpc>
                <a:spcPct val="100000"/>
              </a:lnSpc>
              <a:spcBef>
                <a:spcPct val="50000"/>
              </a:spcBef>
              <a:spcAft>
                <a:spcPct val="0"/>
              </a:spcAft>
              <a:buClr>
                <a:srgbClr val="F0AB00"/>
              </a:buClr>
              <a:buSzPct val="80000"/>
              <a:tabLst/>
            </a:pPr>
            <a:r>
              <a:rPr kumimoji="0" lang="en-US" sz="8797" b="0" i="0" u="none" strike="noStrike" kern="0" cap="none" spc="0" normalizeH="0" baseline="0" noProof="0">
                <a:ln>
                  <a:noFill/>
                </a:ln>
                <a:solidFill>
                  <a:schemeClr val="tx2"/>
                </a:solidFill>
                <a:effectLst/>
                <a:uLnTx/>
                <a:uFillTx/>
                <a:latin typeface="Arial" panose="020B0604020202020204" pitchFamily="34" charset="0"/>
                <a:ea typeface="Arial Unicode MS" pitchFamily="34" charset="-128"/>
                <a:cs typeface="Arial Unicode MS" pitchFamily="34" charset="-128"/>
              </a:rPr>
              <a:t>DRAFT</a:t>
            </a:r>
          </a:p>
        </p:txBody>
      </p:sp>
    </p:spTree>
    <p:extLst>
      <p:ext uri="{BB962C8B-B14F-4D97-AF65-F5344CB8AC3E}">
        <p14:creationId xmlns:p14="http://schemas.microsoft.com/office/powerpoint/2010/main" val="35280759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8" r:id="rId8"/>
    <p:sldLayoutId id="2147483699" r:id="rId9"/>
    <p:sldLayoutId id="2147483695" r:id="rId10"/>
    <p:sldLayoutId id="2147483696" r:id="rId11"/>
    <p:sldLayoutId id="2147483697" r:id="rId12"/>
  </p:sldLayoutIdLst>
  <p:hf hdr="0" ftr="0" dt="0"/>
  <p:txStyles>
    <p:titleStyle>
      <a:lvl1pPr algn="l" defTabSz="1088231" rtl="0" eaLnBrk="1" latinLnBrk="0" hangingPunct="1">
        <a:spcBef>
          <a:spcPct val="0"/>
        </a:spcBef>
        <a:buNone/>
        <a:defRPr sz="2399" b="0" i="0" kern="1200" baseline="0">
          <a:solidFill>
            <a:schemeClr val="tx1"/>
          </a:solidFill>
          <a:latin typeface="72 Brand Medium" panose="020B0504030603020204" pitchFamily="34" charset="0"/>
          <a:ea typeface="+mj-ea"/>
          <a:cs typeface="+mj-cs"/>
        </a:defRPr>
      </a:lvl1pPr>
    </p:titleStyle>
    <p:bodyStyle>
      <a:lvl1pPr marL="0" indent="0" algn="l" defTabSz="1088231" rtl="0" eaLnBrk="1" latinLnBrk="0" hangingPunct="1">
        <a:spcBef>
          <a:spcPts val="1799"/>
        </a:spcBef>
        <a:buClrTx/>
        <a:buSzPct val="80000"/>
        <a:buFont typeface="Roboto" panose="02000000000000000000" pitchFamily="2" charset="0"/>
        <a:buChar char="​"/>
        <a:defRPr sz="1999" b="0" i="0" kern="1200">
          <a:solidFill>
            <a:schemeClr val="tx1"/>
          </a:solidFill>
          <a:latin typeface="72 Brand" panose="020B0504030603020204" pitchFamily="34" charset="0"/>
          <a:ea typeface="+mn-ea"/>
          <a:cs typeface="+mn-cs"/>
        </a:defRPr>
      </a:lvl1pPr>
      <a:lvl2pPr marL="179910" indent="-179910" algn="l" defTabSz="1088231" rtl="0" eaLnBrk="1" latinLnBrk="0" hangingPunct="1">
        <a:spcBef>
          <a:spcPts val="600"/>
        </a:spcBef>
        <a:buClr>
          <a:schemeClr val="tx1"/>
        </a:buClr>
        <a:buSzPct val="100000"/>
        <a:buFont typeface="Arial" panose="020B0604020202020204" pitchFamily="34" charset="0"/>
        <a:buChar char="•"/>
        <a:defRPr sz="1799" b="0" i="0" kern="1200">
          <a:solidFill>
            <a:schemeClr val="tx1"/>
          </a:solidFill>
          <a:latin typeface="72 Brand" panose="020B0504030603020204" pitchFamily="34" charset="0"/>
          <a:ea typeface="+mn-ea"/>
          <a:cs typeface="+mn-cs"/>
        </a:defRPr>
      </a:lvl2pPr>
      <a:lvl3pPr marL="358667" indent="-179334" algn="l" defTabSz="1088231" rtl="0" eaLnBrk="1" latinLnBrk="0" hangingPunct="1">
        <a:spcBef>
          <a:spcPts val="300"/>
        </a:spcBef>
        <a:buClr>
          <a:schemeClr val="tx1"/>
        </a:buClr>
        <a:buSzPct val="100000"/>
        <a:buFont typeface="Arial" panose="020B0604020202020204" pitchFamily="34" charset="0"/>
        <a:buChar char="–"/>
        <a:defRPr lang="en-US" sz="1799" b="0" i="0" kern="1200" noProof="0" dirty="0" smtClean="0">
          <a:solidFill>
            <a:schemeClr val="tx1"/>
          </a:solidFill>
          <a:latin typeface="72 Brand" panose="020B0504030603020204" pitchFamily="34" charset="0"/>
          <a:ea typeface="+mn-ea"/>
          <a:cs typeface="+mn-cs"/>
        </a:defRPr>
      </a:lvl3pPr>
      <a:lvl4pPr marL="539730" indent="-179910" algn="l" defTabSz="1088231" rtl="0" eaLnBrk="1" latinLnBrk="0" hangingPunct="1">
        <a:spcBef>
          <a:spcPts val="300"/>
        </a:spcBef>
        <a:buClr>
          <a:schemeClr val="tx1"/>
        </a:buClr>
        <a:buSzPct val="80000"/>
        <a:buFont typeface="Courier New" panose="02070309020205020404" pitchFamily="49" charset="0"/>
        <a:buChar char="o"/>
        <a:defRPr sz="1600" b="0" i="0" kern="1200">
          <a:solidFill>
            <a:schemeClr val="tx1"/>
          </a:solidFill>
          <a:latin typeface="72 Brand" panose="020B0504030603020204" pitchFamily="34" charset="0"/>
          <a:ea typeface="+mn-ea"/>
          <a:cs typeface="+mn-cs"/>
        </a:defRPr>
      </a:lvl4pPr>
      <a:lvl5pPr marL="719640" indent="-179910" algn="l" defTabSz="1088231" rtl="0" eaLnBrk="1" latinLnBrk="0" hangingPunct="1">
        <a:spcBef>
          <a:spcPts val="100"/>
        </a:spcBef>
        <a:buClr>
          <a:schemeClr val="tx1"/>
        </a:buClr>
        <a:buSzPct val="100000"/>
        <a:buFont typeface="Symbol" panose="05050102010706020507" pitchFamily="18" charset="2"/>
        <a:buChar char="-"/>
        <a:defRPr sz="1400" b="0" i="0" kern="1200" baseline="0">
          <a:solidFill>
            <a:schemeClr val="tx1"/>
          </a:solidFill>
          <a:latin typeface="72 Brand" panose="020B0504030603020204" pitchFamily="34" charset="0"/>
          <a:ea typeface="+mn-ea"/>
          <a:cs typeface="+mn-cs"/>
        </a:defRPr>
      </a:lvl5pPr>
      <a:lvl6pPr marL="2992637"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6pPr>
      <a:lvl7pPr marL="3536753"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7pPr>
      <a:lvl8pPr marL="4080868"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8pPr>
      <a:lvl9pPr marL="4624985"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9pPr>
    </p:bodyStyle>
    <p:otherStyle>
      <a:defPPr>
        <a:defRPr lang="de-DE"/>
      </a:defPPr>
      <a:lvl1pPr marL="0" algn="l" defTabSz="1088231" rtl="0" eaLnBrk="1" latinLnBrk="0" hangingPunct="1">
        <a:defRPr sz="2099" kern="1200">
          <a:solidFill>
            <a:schemeClr val="tx1"/>
          </a:solidFill>
          <a:latin typeface="+mn-lt"/>
          <a:ea typeface="+mn-ea"/>
          <a:cs typeface="+mn-cs"/>
        </a:defRPr>
      </a:lvl1pPr>
      <a:lvl2pPr marL="544116" algn="l" defTabSz="1088231" rtl="0" eaLnBrk="1" latinLnBrk="0" hangingPunct="1">
        <a:defRPr sz="2099" kern="1200">
          <a:solidFill>
            <a:schemeClr val="tx1"/>
          </a:solidFill>
          <a:latin typeface="+mn-lt"/>
          <a:ea typeface="+mn-ea"/>
          <a:cs typeface="+mn-cs"/>
        </a:defRPr>
      </a:lvl2pPr>
      <a:lvl3pPr marL="1088231" algn="l" defTabSz="1088231" rtl="0" eaLnBrk="1" latinLnBrk="0" hangingPunct="1">
        <a:defRPr sz="2099" kern="1200">
          <a:solidFill>
            <a:schemeClr val="tx1"/>
          </a:solidFill>
          <a:latin typeface="+mn-lt"/>
          <a:ea typeface="+mn-ea"/>
          <a:cs typeface="+mn-cs"/>
        </a:defRPr>
      </a:lvl3pPr>
      <a:lvl4pPr marL="1632347" algn="l" defTabSz="1088231" rtl="0" eaLnBrk="1" latinLnBrk="0" hangingPunct="1">
        <a:defRPr sz="2099" kern="1200">
          <a:solidFill>
            <a:schemeClr val="tx1"/>
          </a:solidFill>
          <a:latin typeface="+mn-lt"/>
          <a:ea typeface="+mn-ea"/>
          <a:cs typeface="+mn-cs"/>
        </a:defRPr>
      </a:lvl4pPr>
      <a:lvl5pPr marL="2176463" algn="l" defTabSz="1088231" rtl="0" eaLnBrk="1" latinLnBrk="0" hangingPunct="1">
        <a:defRPr sz="2099" kern="1200">
          <a:solidFill>
            <a:schemeClr val="tx1"/>
          </a:solidFill>
          <a:latin typeface="+mn-lt"/>
          <a:ea typeface="+mn-ea"/>
          <a:cs typeface="+mn-cs"/>
        </a:defRPr>
      </a:lvl5pPr>
      <a:lvl6pPr marL="2720580" algn="l" defTabSz="1088231" rtl="0" eaLnBrk="1" latinLnBrk="0" hangingPunct="1">
        <a:defRPr sz="2099" kern="1200">
          <a:solidFill>
            <a:schemeClr val="tx1"/>
          </a:solidFill>
          <a:latin typeface="+mn-lt"/>
          <a:ea typeface="+mn-ea"/>
          <a:cs typeface="+mn-cs"/>
        </a:defRPr>
      </a:lvl6pPr>
      <a:lvl7pPr marL="3264695" algn="l" defTabSz="1088231" rtl="0" eaLnBrk="1" latinLnBrk="0" hangingPunct="1">
        <a:defRPr sz="2099" kern="1200">
          <a:solidFill>
            <a:schemeClr val="tx1"/>
          </a:solidFill>
          <a:latin typeface="+mn-lt"/>
          <a:ea typeface="+mn-ea"/>
          <a:cs typeface="+mn-cs"/>
        </a:defRPr>
      </a:lvl7pPr>
      <a:lvl8pPr marL="3808811" algn="l" defTabSz="1088231" rtl="0" eaLnBrk="1" latinLnBrk="0" hangingPunct="1">
        <a:defRPr sz="2099" kern="1200">
          <a:solidFill>
            <a:schemeClr val="tx1"/>
          </a:solidFill>
          <a:latin typeface="+mn-lt"/>
          <a:ea typeface="+mn-ea"/>
          <a:cs typeface="+mn-cs"/>
        </a:defRPr>
      </a:lvl8pPr>
      <a:lvl9pPr marL="4352927" algn="l" defTabSz="1088231" rtl="0" eaLnBrk="1" latinLnBrk="0" hangingPunct="1">
        <a:defRPr sz="20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dali.phanouvong@sap.com?subject=SAP%20Concur%20Excellence%20Awards%20Entry&amp;cc=gitte.hansen@sap.com&amp;body=Please%20find%20attached%20submission%20for%20the%20SAP%20Concur%20Customer%20Awards." TargetMode="Externa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3" Type="http://schemas.openxmlformats.org/officeDocument/2006/relationships/hyperlink" Target="https://www.concur.com/en-us/innovation-award" TargetMode="External"/><Relationship Id="rId2" Type="http://schemas.openxmlformats.org/officeDocument/2006/relationships/hyperlink" Target="ANZ%20ENT:%20https:/go.concur.com/rs/013-GAX-394/images/32530-anz-ent-customer-excellence-awards-tcs.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F5FC7BD-4E55-08DB-793F-6D462C4A9DDE}"/>
              </a:ext>
            </a:extLst>
          </p:cNvPr>
          <p:cNvSpPr>
            <a:spLocks noGrp="1"/>
          </p:cNvSpPr>
          <p:nvPr>
            <p:ph type="ctrTitle"/>
          </p:nvPr>
        </p:nvSpPr>
        <p:spPr/>
        <p:txBody>
          <a:bodyPr/>
          <a:lstStyle/>
          <a:p>
            <a:endParaRPr lang="en-ZA" dirty="0"/>
          </a:p>
        </p:txBody>
      </p:sp>
      <p:sp>
        <p:nvSpPr>
          <p:cNvPr id="13" name="Picture Placeholder 12">
            <a:extLst>
              <a:ext uri="{FF2B5EF4-FFF2-40B4-BE49-F238E27FC236}">
                <a16:creationId xmlns:a16="http://schemas.microsoft.com/office/drawing/2014/main" id="{215368B5-6317-89C8-54F4-69CD1436DCB4}"/>
              </a:ext>
            </a:extLst>
          </p:cNvPr>
          <p:cNvSpPr>
            <a:spLocks noGrp="1"/>
          </p:cNvSpPr>
          <p:nvPr>
            <p:ph type="pic" sz="quarter" idx="14"/>
          </p:nvPr>
        </p:nvSpPr>
        <p:spPr>
          <a:xfrm>
            <a:off x="1633056" y="5461112"/>
            <a:ext cx="2144712" cy="971550"/>
          </a:xfrm>
        </p:spPr>
        <p:txBody>
          <a:bodyPr/>
          <a:lstStyle/>
          <a:p>
            <a:endParaRPr lang="en-US" dirty="0"/>
          </a:p>
        </p:txBody>
      </p:sp>
      <p:sp>
        <p:nvSpPr>
          <p:cNvPr id="23" name="Text Placeholder 22">
            <a:extLst>
              <a:ext uri="{FF2B5EF4-FFF2-40B4-BE49-F238E27FC236}">
                <a16:creationId xmlns:a16="http://schemas.microsoft.com/office/drawing/2014/main" id="{51FFD100-AB2D-DBE5-88FB-B955A31B168A}"/>
              </a:ext>
            </a:extLst>
          </p:cNvPr>
          <p:cNvSpPr>
            <a:spLocks noGrp="1"/>
          </p:cNvSpPr>
          <p:nvPr>
            <p:ph type="body" sz="quarter" idx="18"/>
          </p:nvPr>
        </p:nvSpPr>
        <p:spPr/>
        <p:txBody>
          <a:bodyPr/>
          <a:lstStyle/>
          <a:p>
            <a:endParaRPr lang="en-ZA" dirty="0"/>
          </a:p>
        </p:txBody>
      </p:sp>
      <p:sp>
        <p:nvSpPr>
          <p:cNvPr id="7" name="Picture Placeholder 4">
            <a:extLst>
              <a:ext uri="{FF2B5EF4-FFF2-40B4-BE49-F238E27FC236}">
                <a16:creationId xmlns:a16="http://schemas.microsoft.com/office/drawing/2014/main" id="{889D0639-57E1-11F6-582E-ADDB1A542CB7}"/>
              </a:ext>
            </a:extLst>
          </p:cNvPr>
          <p:cNvSpPr txBox="1">
            <a:spLocks/>
          </p:cNvSpPr>
          <p:nvPr/>
        </p:nvSpPr>
        <p:spPr>
          <a:xfrm>
            <a:off x="3455618" y="5461112"/>
            <a:ext cx="2144712" cy="971550"/>
          </a:xfrm>
          <a:prstGeom prst="rect">
            <a:avLst/>
          </a:prstGeom>
        </p:spPr>
        <p:txBody>
          <a:bodyPr/>
          <a:lstStyle/>
          <a:p>
            <a:endParaRPr lang="en-US" dirty="0"/>
          </a:p>
        </p:txBody>
      </p:sp>
    </p:spTree>
    <p:extLst>
      <p:ext uri="{BB962C8B-B14F-4D97-AF65-F5344CB8AC3E}">
        <p14:creationId xmlns:p14="http://schemas.microsoft.com/office/powerpoint/2010/main" val="402335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889A3-B045-8716-617D-88746BD34348}"/>
              </a:ext>
            </a:extLst>
          </p:cNvPr>
          <p:cNvSpPr>
            <a:spLocks noGrp="1"/>
          </p:cNvSpPr>
          <p:nvPr>
            <p:ph type="title"/>
          </p:nvPr>
        </p:nvSpPr>
        <p:spPr/>
        <p:txBody>
          <a:bodyPr/>
          <a:lstStyle/>
          <a:p>
            <a:endParaRPr lang="en-US" dirty="0"/>
          </a:p>
        </p:txBody>
      </p:sp>
      <p:sp>
        <p:nvSpPr>
          <p:cNvPr id="3" name="Footer Placeholder 2">
            <a:extLst>
              <a:ext uri="{FF2B5EF4-FFF2-40B4-BE49-F238E27FC236}">
                <a16:creationId xmlns:a16="http://schemas.microsoft.com/office/drawing/2014/main" id="{C3BFEFDE-8F91-DC67-7C52-09DF740CE67A}"/>
              </a:ext>
            </a:extLst>
          </p:cNvPr>
          <p:cNvSpPr>
            <a:spLocks noGrp="1"/>
          </p:cNvSpPr>
          <p:nvPr>
            <p:ph type="ftr" sz="quarter" idx="11"/>
          </p:nvPr>
        </p:nvSpPr>
        <p:spPr/>
        <p:txBody>
          <a:bodyPr/>
          <a:lstStyle/>
          <a:p>
            <a:r>
              <a:rPr lang="en-US" dirty="0"/>
              <a:t>© 2023 SAP SE or an SAP affiliate company. All rights reserved | PUBLIC</a:t>
            </a:r>
          </a:p>
        </p:txBody>
      </p:sp>
      <p:sp>
        <p:nvSpPr>
          <p:cNvPr id="4" name="Slide Number Placeholder 3">
            <a:extLst>
              <a:ext uri="{FF2B5EF4-FFF2-40B4-BE49-F238E27FC236}">
                <a16:creationId xmlns:a16="http://schemas.microsoft.com/office/drawing/2014/main" id="{8997FBED-2AD1-E7E5-655D-5203AD25053E}"/>
              </a:ext>
            </a:extLst>
          </p:cNvPr>
          <p:cNvSpPr>
            <a:spLocks noGrp="1"/>
          </p:cNvSpPr>
          <p:nvPr>
            <p:ph type="sldNum" sz="quarter" idx="12"/>
          </p:nvPr>
        </p:nvSpPr>
        <p:spPr/>
        <p:txBody>
          <a:bodyPr/>
          <a:lstStyle/>
          <a:p>
            <a:fld id="{7ED02089-8B24-8A4C-B7B6-0E63FA0D18D0}" type="slidenum">
              <a:rPr lang="en-US" smtClean="0"/>
              <a:pPr/>
              <a:t>10</a:t>
            </a:fld>
            <a:endParaRPr lang="en-US" dirty="0"/>
          </a:p>
        </p:txBody>
      </p:sp>
      <p:sp>
        <p:nvSpPr>
          <p:cNvPr id="5" name="Picture Placeholder 4">
            <a:extLst>
              <a:ext uri="{FF2B5EF4-FFF2-40B4-BE49-F238E27FC236}">
                <a16:creationId xmlns:a16="http://schemas.microsoft.com/office/drawing/2014/main" id="{2EDBB92F-55A6-D549-17F3-C81227BB107F}"/>
              </a:ext>
            </a:extLst>
          </p:cNvPr>
          <p:cNvSpPr>
            <a:spLocks noGrp="1"/>
          </p:cNvSpPr>
          <p:nvPr>
            <p:ph type="pic" sz="quarter" idx="14"/>
          </p:nvPr>
        </p:nvSpPr>
        <p:spPr>
          <a:xfrm>
            <a:off x="10178473" y="412470"/>
            <a:ext cx="1588044" cy="803169"/>
          </a:xfrm>
        </p:spPr>
        <p:txBody>
          <a:bodyPr/>
          <a:lstStyle/>
          <a:p>
            <a:endParaRPr lang="en-US" dirty="0"/>
          </a:p>
        </p:txBody>
      </p:sp>
      <p:sp>
        <p:nvSpPr>
          <p:cNvPr id="6" name="Text Placeholder 5">
            <a:extLst>
              <a:ext uri="{FF2B5EF4-FFF2-40B4-BE49-F238E27FC236}">
                <a16:creationId xmlns:a16="http://schemas.microsoft.com/office/drawing/2014/main" id="{E654D2F2-1329-3EF6-6329-3BAB9B5D9BE2}"/>
              </a:ext>
            </a:extLst>
          </p:cNvPr>
          <p:cNvSpPr>
            <a:spLocks noGrp="1"/>
          </p:cNvSpPr>
          <p:nvPr>
            <p:ph type="body" sz="quarter" idx="21"/>
          </p:nvPr>
        </p:nvSpPr>
        <p:spPr/>
        <p:txBody>
          <a:bodyPr/>
          <a:lstStyle/>
          <a:p>
            <a:endParaRPr lang="en-US" dirty="0"/>
          </a:p>
        </p:txBody>
      </p:sp>
      <p:sp>
        <p:nvSpPr>
          <p:cNvPr id="7" name="Text Placeholder 6">
            <a:extLst>
              <a:ext uri="{FF2B5EF4-FFF2-40B4-BE49-F238E27FC236}">
                <a16:creationId xmlns:a16="http://schemas.microsoft.com/office/drawing/2014/main" id="{F16D31EC-DCDA-28D7-6244-F714DBB247B5}"/>
              </a:ext>
            </a:extLst>
          </p:cNvPr>
          <p:cNvSpPr>
            <a:spLocks noGrp="1"/>
          </p:cNvSpPr>
          <p:nvPr>
            <p:ph type="body" sz="quarter" idx="22"/>
          </p:nvPr>
        </p:nvSpPr>
        <p:spPr/>
        <p:txBody>
          <a:bodyPr/>
          <a:lstStyle/>
          <a:p>
            <a:endParaRPr lang="en-US" dirty="0"/>
          </a:p>
        </p:txBody>
      </p:sp>
      <p:sp>
        <p:nvSpPr>
          <p:cNvPr id="8" name="Text Placeholder 7">
            <a:extLst>
              <a:ext uri="{FF2B5EF4-FFF2-40B4-BE49-F238E27FC236}">
                <a16:creationId xmlns:a16="http://schemas.microsoft.com/office/drawing/2014/main" id="{4D9B7378-1CBE-DD0E-F78C-86FCCFCE75A8}"/>
              </a:ext>
            </a:extLst>
          </p:cNvPr>
          <p:cNvSpPr>
            <a:spLocks noGrp="1"/>
          </p:cNvSpPr>
          <p:nvPr>
            <p:ph type="body" sz="quarter" idx="23"/>
          </p:nvPr>
        </p:nvSpPr>
        <p:spPr/>
        <p:txBody>
          <a:bodyPr/>
          <a:lstStyle/>
          <a:p>
            <a:endParaRPr lang="en-US" dirty="0"/>
          </a:p>
        </p:txBody>
      </p:sp>
      <p:sp>
        <p:nvSpPr>
          <p:cNvPr id="9" name="Text Placeholder 8">
            <a:extLst>
              <a:ext uri="{FF2B5EF4-FFF2-40B4-BE49-F238E27FC236}">
                <a16:creationId xmlns:a16="http://schemas.microsoft.com/office/drawing/2014/main" id="{7511E83D-59DE-319E-0037-67922D721798}"/>
              </a:ext>
            </a:extLst>
          </p:cNvPr>
          <p:cNvSpPr>
            <a:spLocks noGrp="1"/>
          </p:cNvSpPr>
          <p:nvPr>
            <p:ph type="body" sz="quarter" idx="24"/>
          </p:nvPr>
        </p:nvSpPr>
        <p:spPr/>
        <p:txBody>
          <a:bodyPr/>
          <a:lstStyle/>
          <a:p>
            <a:endParaRPr lang="en-US" dirty="0"/>
          </a:p>
        </p:txBody>
      </p:sp>
      <p:sp>
        <p:nvSpPr>
          <p:cNvPr id="10" name="Text Placeholder 9">
            <a:extLst>
              <a:ext uri="{FF2B5EF4-FFF2-40B4-BE49-F238E27FC236}">
                <a16:creationId xmlns:a16="http://schemas.microsoft.com/office/drawing/2014/main" id="{739BDCAD-1F3E-B6AD-EB81-F16276FEBB2F}"/>
              </a:ext>
            </a:extLst>
          </p:cNvPr>
          <p:cNvSpPr>
            <a:spLocks noGrp="1"/>
          </p:cNvSpPr>
          <p:nvPr>
            <p:ph type="body" sz="quarter" idx="27"/>
          </p:nvPr>
        </p:nvSpPr>
        <p:spPr/>
        <p:txBody>
          <a:bodyPr/>
          <a:lstStyle/>
          <a:p>
            <a:endParaRPr lang="en-US" dirty="0"/>
          </a:p>
        </p:txBody>
      </p:sp>
      <p:sp>
        <p:nvSpPr>
          <p:cNvPr id="11" name="Text Placeholder 10">
            <a:extLst>
              <a:ext uri="{FF2B5EF4-FFF2-40B4-BE49-F238E27FC236}">
                <a16:creationId xmlns:a16="http://schemas.microsoft.com/office/drawing/2014/main" id="{498F4175-8F67-905F-B3D6-0B7EAA3CEC2E}"/>
              </a:ext>
            </a:extLst>
          </p:cNvPr>
          <p:cNvSpPr>
            <a:spLocks noGrp="1"/>
          </p:cNvSpPr>
          <p:nvPr>
            <p:ph type="body" sz="quarter" idx="28"/>
          </p:nvPr>
        </p:nvSpPr>
        <p:spPr/>
        <p:txBody>
          <a:bodyPr/>
          <a:lstStyle/>
          <a:p>
            <a:endParaRPr lang="en-US" dirty="0"/>
          </a:p>
        </p:txBody>
      </p:sp>
      <p:sp>
        <p:nvSpPr>
          <p:cNvPr id="12" name="Text Placeholder 11">
            <a:extLst>
              <a:ext uri="{FF2B5EF4-FFF2-40B4-BE49-F238E27FC236}">
                <a16:creationId xmlns:a16="http://schemas.microsoft.com/office/drawing/2014/main" id="{7CDDDA16-0FB4-5FB3-D8C2-0DAC83AF9E1C}"/>
              </a:ext>
            </a:extLst>
          </p:cNvPr>
          <p:cNvSpPr>
            <a:spLocks noGrp="1"/>
          </p:cNvSpPr>
          <p:nvPr>
            <p:ph type="body" sz="quarter" idx="29"/>
          </p:nvPr>
        </p:nvSpPr>
        <p:spPr/>
        <p:txBody>
          <a:bodyPr/>
          <a:lstStyle/>
          <a:p>
            <a:endParaRPr lang="en-US" dirty="0"/>
          </a:p>
        </p:txBody>
      </p:sp>
      <p:sp>
        <p:nvSpPr>
          <p:cNvPr id="13" name="Text Placeholder 12">
            <a:extLst>
              <a:ext uri="{FF2B5EF4-FFF2-40B4-BE49-F238E27FC236}">
                <a16:creationId xmlns:a16="http://schemas.microsoft.com/office/drawing/2014/main" id="{C1C97C82-CC62-DC11-5429-24A250FA26B8}"/>
              </a:ext>
            </a:extLst>
          </p:cNvPr>
          <p:cNvSpPr>
            <a:spLocks noGrp="1"/>
          </p:cNvSpPr>
          <p:nvPr>
            <p:ph type="body" sz="quarter" idx="32"/>
          </p:nvPr>
        </p:nvSpPr>
        <p:spPr/>
        <p:txBody>
          <a:bodyPr/>
          <a:lstStyle/>
          <a:p>
            <a:endParaRPr lang="en-US" dirty="0"/>
          </a:p>
        </p:txBody>
      </p:sp>
      <p:sp>
        <p:nvSpPr>
          <p:cNvPr id="14" name="Text Placeholder 13">
            <a:extLst>
              <a:ext uri="{FF2B5EF4-FFF2-40B4-BE49-F238E27FC236}">
                <a16:creationId xmlns:a16="http://schemas.microsoft.com/office/drawing/2014/main" id="{1597343D-9510-70EE-811D-6DC1C00D6CCC}"/>
              </a:ext>
            </a:extLst>
          </p:cNvPr>
          <p:cNvSpPr>
            <a:spLocks noGrp="1"/>
          </p:cNvSpPr>
          <p:nvPr>
            <p:ph type="body" sz="quarter" idx="33"/>
          </p:nvPr>
        </p:nvSpPr>
        <p:spPr/>
        <p:txBody>
          <a:bodyPr/>
          <a:lstStyle/>
          <a:p>
            <a:endParaRPr lang="en-US" dirty="0"/>
          </a:p>
        </p:txBody>
      </p:sp>
      <p:sp>
        <p:nvSpPr>
          <p:cNvPr id="15" name="Text Placeholder 14">
            <a:extLst>
              <a:ext uri="{FF2B5EF4-FFF2-40B4-BE49-F238E27FC236}">
                <a16:creationId xmlns:a16="http://schemas.microsoft.com/office/drawing/2014/main" id="{B3DCC4CB-9074-CCA1-284E-214B627BB3D5}"/>
              </a:ext>
            </a:extLst>
          </p:cNvPr>
          <p:cNvSpPr>
            <a:spLocks noGrp="1"/>
          </p:cNvSpPr>
          <p:nvPr>
            <p:ph type="body" sz="quarter" idx="34"/>
          </p:nvPr>
        </p:nvSpPr>
        <p:spPr/>
        <p:txBody>
          <a:bodyPr/>
          <a:lstStyle/>
          <a:p>
            <a:endParaRPr lang="en-US" dirty="0"/>
          </a:p>
        </p:txBody>
      </p:sp>
    </p:spTree>
    <p:extLst>
      <p:ext uri="{BB962C8B-B14F-4D97-AF65-F5344CB8AC3E}">
        <p14:creationId xmlns:p14="http://schemas.microsoft.com/office/powerpoint/2010/main" val="2870708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2E3B0AF0-D844-168D-0534-446763CACCE5}"/>
              </a:ext>
            </a:extLst>
          </p:cNvPr>
          <p:cNvSpPr txBox="1"/>
          <p:nvPr/>
        </p:nvSpPr>
        <p:spPr>
          <a:xfrm>
            <a:off x="1577484" y="1803915"/>
            <a:ext cx="4069080" cy="1846659"/>
          </a:xfrm>
          <a:prstGeom prst="rect">
            <a:avLst/>
          </a:prstGeom>
          <a:noFill/>
        </p:spPr>
        <p:txBody>
          <a:bodyPr wrap="square" lIns="0" tIns="0" rIns="0" bIns="0" rtlCol="0">
            <a:spAutoFit/>
          </a:bodyPr>
          <a:lstStyle/>
          <a:p>
            <a:pPr algn="l" fontAlgn="base">
              <a:spcBef>
                <a:spcPct val="50000"/>
              </a:spcBef>
              <a:spcAft>
                <a:spcPct val="0"/>
              </a:spcAft>
              <a:buClr>
                <a:schemeClr val="tx1"/>
              </a:buClr>
              <a:buSzPct val="100000"/>
            </a:pPr>
            <a:r>
              <a:rPr lang="en-US" sz="2400" kern="0" dirty="0">
                <a:solidFill>
                  <a:schemeClr val="bg1"/>
                </a:solidFill>
                <a:latin typeface="72 Brand" panose="020B0504030603020204" pitchFamily="34" charset="0"/>
                <a:ea typeface="Arial Unicode MS" pitchFamily="34" charset="-128"/>
                <a:cs typeface="Arial Unicode MS" pitchFamily="34" charset="-128"/>
              </a:rPr>
              <a:t>Please submit your completed pitch deck </a:t>
            </a:r>
            <a:r>
              <a:rPr lang="en-US" sz="2400" kern="0" dirty="0">
                <a:solidFill>
                  <a:schemeClr val="bg1"/>
                </a:solidFill>
                <a:latin typeface="72 Brand" panose="020B0504030603020204" pitchFamily="34" charset="0"/>
                <a:ea typeface="Arial Unicode MS" pitchFamily="34" charset="-128"/>
                <a:cs typeface="Arial Unicode MS" pitchFamily="34" charset="-128"/>
                <a:hlinkClick r:id="rId2"/>
              </a:rPr>
              <a:t>here</a:t>
            </a:r>
            <a:r>
              <a:rPr lang="en-US" sz="2400" kern="0" dirty="0">
                <a:solidFill>
                  <a:schemeClr val="bg1"/>
                </a:solidFill>
                <a:latin typeface="72 Brand" panose="020B0504030603020204" pitchFamily="34" charset="0"/>
                <a:ea typeface="Arial Unicode MS" pitchFamily="34" charset="-128"/>
                <a:cs typeface="Arial Unicode MS" pitchFamily="34" charset="-128"/>
              </a:rPr>
              <a:t> before 30 August 2024 and copy your Customer Success Partner. </a:t>
            </a:r>
            <a:endParaRPr lang="en-AU" sz="2400" kern="0" dirty="0" err="1">
              <a:solidFill>
                <a:schemeClr val="bg1"/>
              </a:solidFill>
              <a:latin typeface="72 Brand" panose="020B0504030603020204" pitchFamily="34" charset="0"/>
              <a:ea typeface="Arial Unicode MS" pitchFamily="34" charset="-128"/>
              <a:cs typeface="Arial Unicode MS" pitchFamily="34" charset="-128"/>
            </a:endParaRPr>
          </a:p>
        </p:txBody>
      </p:sp>
      <p:sp>
        <p:nvSpPr>
          <p:cNvPr id="18" name="TextBox 17">
            <a:extLst>
              <a:ext uri="{FF2B5EF4-FFF2-40B4-BE49-F238E27FC236}">
                <a16:creationId xmlns:a16="http://schemas.microsoft.com/office/drawing/2014/main" id="{0FC02676-CF73-0F6B-9F00-86723B5EBF41}"/>
              </a:ext>
            </a:extLst>
          </p:cNvPr>
          <p:cNvSpPr txBox="1"/>
          <p:nvPr/>
        </p:nvSpPr>
        <p:spPr>
          <a:xfrm>
            <a:off x="6339069" y="3429000"/>
            <a:ext cx="4069080" cy="276999"/>
          </a:xfrm>
          <a:prstGeom prst="rect">
            <a:avLst/>
          </a:prstGeom>
          <a:noFill/>
        </p:spPr>
        <p:txBody>
          <a:bodyPr wrap="square" lIns="0" tIns="0" rIns="0" bIns="0" rtlCol="0">
            <a:spAutoFit/>
          </a:bodyPr>
          <a:lstStyle/>
          <a:p>
            <a:pPr algn="l" fontAlgn="base">
              <a:spcBef>
                <a:spcPct val="50000"/>
              </a:spcBef>
              <a:spcAft>
                <a:spcPct val="0"/>
              </a:spcAft>
              <a:buClr>
                <a:schemeClr val="tx1"/>
              </a:buClr>
              <a:buSzPct val="100000"/>
            </a:pPr>
            <a:r>
              <a:rPr lang="en-US" sz="1800" b="1" kern="0" dirty="0">
                <a:solidFill>
                  <a:schemeClr val="bg1"/>
                </a:solidFill>
                <a:latin typeface="72 Brand" panose="020B0504030603020204" pitchFamily="34" charset="0"/>
                <a:ea typeface="Arial Unicode MS" pitchFamily="34" charset="-128"/>
                <a:cs typeface="Arial Unicode MS" pitchFamily="34" charset="-128"/>
              </a:rPr>
              <a:t>Thank you and Good Luck!</a:t>
            </a:r>
            <a:endParaRPr lang="en-AU" sz="1800" b="1" kern="0" dirty="0" err="1">
              <a:solidFill>
                <a:schemeClr val="bg1"/>
              </a:solidFill>
              <a:latin typeface="72 Brand" panose="020B0504030603020204"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289954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C2B496C-2A0B-210E-7AA6-0879EA33A7AC}"/>
              </a:ext>
            </a:extLst>
          </p:cNvPr>
          <p:cNvSpPr>
            <a:spLocks noGrp="1"/>
          </p:cNvSpPr>
          <p:nvPr>
            <p:ph type="ftr" sz="quarter" idx="11"/>
          </p:nvPr>
        </p:nvSpPr>
        <p:spPr>
          <a:prstGeom prst="rect">
            <a:avLst/>
          </a:prstGeom>
        </p:spPr>
        <p:txBody>
          <a:bodyPr/>
          <a:lstStyle/>
          <a:p>
            <a:r>
              <a:rPr lang="en-US"/>
              <a:t>© 2024 SAP SE or an SAP affiliate company. All rights reserved | PUBLIC</a:t>
            </a:r>
            <a:endParaRPr lang="en-US" dirty="0"/>
          </a:p>
        </p:txBody>
      </p:sp>
      <p:sp>
        <p:nvSpPr>
          <p:cNvPr id="3" name="Slide Number Placeholder 2">
            <a:extLst>
              <a:ext uri="{FF2B5EF4-FFF2-40B4-BE49-F238E27FC236}">
                <a16:creationId xmlns:a16="http://schemas.microsoft.com/office/drawing/2014/main" id="{AE759E39-705E-9DE3-057E-8E9FF4B534AD}"/>
              </a:ext>
            </a:extLst>
          </p:cNvPr>
          <p:cNvSpPr>
            <a:spLocks noGrp="1"/>
          </p:cNvSpPr>
          <p:nvPr>
            <p:ph type="sldNum" sz="quarter" idx="12"/>
          </p:nvPr>
        </p:nvSpPr>
        <p:spPr>
          <a:prstGeom prst="rect">
            <a:avLst/>
          </a:prstGeom>
        </p:spPr>
        <p:txBody>
          <a:bodyPr/>
          <a:lstStyle/>
          <a:p>
            <a:fld id="{7ED02089-8B24-8A4C-B7B6-0E63FA0D18D0}" type="slidenum">
              <a:rPr lang="en-US" smtClean="0"/>
              <a:t>2</a:t>
            </a:fld>
            <a:endParaRPr lang="en-US" dirty="0"/>
          </a:p>
        </p:txBody>
      </p:sp>
      <p:sp>
        <p:nvSpPr>
          <p:cNvPr id="14" name="TextBox 13">
            <a:extLst>
              <a:ext uri="{FF2B5EF4-FFF2-40B4-BE49-F238E27FC236}">
                <a16:creationId xmlns:a16="http://schemas.microsoft.com/office/drawing/2014/main" id="{CFF43497-AEEB-D748-B155-4108E35FC60A}"/>
              </a:ext>
            </a:extLst>
          </p:cNvPr>
          <p:cNvSpPr txBox="1"/>
          <p:nvPr/>
        </p:nvSpPr>
        <p:spPr>
          <a:xfrm>
            <a:off x="883858" y="1511300"/>
            <a:ext cx="7955342" cy="4254500"/>
          </a:xfrm>
          <a:prstGeom prst="rect">
            <a:avLst/>
          </a:prstGeom>
          <a:noFill/>
        </p:spPr>
        <p:txBody>
          <a:bodyPr wrap="square" lIns="0" tIns="0" rIns="0" bIns="0" rtlCol="0">
            <a:noAutofit/>
          </a:bodyPr>
          <a:lstStyle/>
          <a:p>
            <a:pPr algn="l"/>
            <a:r>
              <a:rPr lang="en-US" sz="1400" dirty="0">
                <a:solidFill>
                  <a:schemeClr val="accent1"/>
                </a:solidFill>
              </a:rPr>
              <a:t>By submitting your entry, you acknowledge that you have read and agree to all the terms and conditions of the following contests:</a:t>
            </a:r>
          </a:p>
          <a:p>
            <a:pPr algn="l"/>
            <a:endParaRPr lang="en-US" sz="1400" dirty="0">
              <a:solidFill>
                <a:schemeClr val="accent1"/>
              </a:solidFill>
            </a:endParaRPr>
          </a:p>
          <a:p>
            <a:pPr algn="l"/>
            <a:endParaRPr lang="en-US" sz="1400" dirty="0">
              <a:solidFill>
                <a:schemeClr val="accent1"/>
              </a:solidFill>
            </a:endParaRPr>
          </a:p>
          <a:p>
            <a:pPr marL="285750" indent="-285750" algn="l">
              <a:buFont typeface="Arial" panose="020B0604020202020204" pitchFamily="34" charset="0"/>
              <a:buChar char="•"/>
            </a:pPr>
            <a:r>
              <a:rPr lang="en-US" sz="1400" dirty="0">
                <a:solidFill>
                  <a:schemeClr val="accent1"/>
                </a:solidFill>
                <a:hlinkClick r:id="rId2"/>
              </a:rPr>
              <a:t>SAP Concur Excellence Awards</a:t>
            </a:r>
            <a:endParaRPr lang="en-US" sz="1400" dirty="0">
              <a:solidFill>
                <a:schemeClr val="accent1"/>
              </a:solidFill>
            </a:endParaRPr>
          </a:p>
          <a:p>
            <a:pPr marL="285750" indent="-285750" algn="l">
              <a:buFont typeface="Arial" panose="020B0604020202020204" pitchFamily="34" charset="0"/>
              <a:buChar char="•"/>
            </a:pPr>
            <a:r>
              <a:rPr lang="en-US" sz="1400" dirty="0">
                <a:solidFill>
                  <a:schemeClr val="accent1"/>
                </a:solidFill>
                <a:hlinkClick r:id="rId3"/>
              </a:rPr>
              <a:t>SAP Concur Global Innovation Awards</a:t>
            </a:r>
            <a:endParaRPr lang="en-AU" sz="1400" dirty="0">
              <a:solidFill>
                <a:schemeClr val="accent1"/>
              </a:solidFill>
            </a:endParaRPr>
          </a:p>
        </p:txBody>
      </p:sp>
      <p:sp>
        <p:nvSpPr>
          <p:cNvPr id="15" name="Title">
            <a:extLst>
              <a:ext uri="{FF2B5EF4-FFF2-40B4-BE49-F238E27FC236}">
                <a16:creationId xmlns:a16="http://schemas.microsoft.com/office/drawing/2014/main" id="{ED7993DE-0886-15C7-1857-F9D5FDFFCE00}"/>
              </a:ext>
            </a:extLst>
          </p:cNvPr>
          <p:cNvSpPr txBox="1">
            <a:spLocks/>
          </p:cNvSpPr>
          <p:nvPr/>
        </p:nvSpPr>
        <p:spPr bwMode="gray">
          <a:xfrm>
            <a:off x="883858" y="853126"/>
            <a:ext cx="8171242" cy="394688"/>
          </a:xfrm>
          <a:prstGeom prst="rect">
            <a:avLst/>
          </a:prstGeom>
        </p:spPr>
        <p:txBody>
          <a:bodyPr vert="horz" wrap="square" lIns="0" tIns="0" rIns="0" bIns="0" rtlCol="0" anchor="t" anchorCtr="0">
            <a:noAutofit/>
          </a:bodyPr>
          <a:lstStyle>
            <a:lvl1pPr algn="l" defTabSz="1088558" rtl="0" eaLnBrk="1" latinLnBrk="0" hangingPunct="1">
              <a:spcBef>
                <a:spcPct val="0"/>
              </a:spcBef>
              <a:buNone/>
              <a:defRPr sz="2400" b="1" kern="1200" baseline="0">
                <a:solidFill>
                  <a:schemeClr val="tx1"/>
                </a:solidFill>
                <a:latin typeface="+mj-lt"/>
                <a:ea typeface="+mj-ea"/>
                <a:cs typeface="+mj-cs"/>
              </a:defRPr>
            </a:lvl1pPr>
          </a:lstStyle>
          <a:p>
            <a:r>
              <a:rPr lang="en-US" sz="2399" dirty="0">
                <a:solidFill>
                  <a:schemeClr val="accent3"/>
                </a:solidFill>
                <a:latin typeface="72" panose="020B0503030000000003" pitchFamily="34" charset="0"/>
                <a:cs typeface="72" panose="020B0503030000000003" pitchFamily="34" charset="0"/>
              </a:rPr>
              <a:t>Please read the following before submitting your entry:</a:t>
            </a:r>
          </a:p>
        </p:txBody>
      </p:sp>
    </p:spTree>
    <p:extLst>
      <p:ext uri="{BB962C8B-B14F-4D97-AF65-F5344CB8AC3E}">
        <p14:creationId xmlns:p14="http://schemas.microsoft.com/office/powerpoint/2010/main" val="1362884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C6AB0ABB-2246-9AA7-8753-CB1D529A3BF5}"/>
              </a:ext>
            </a:extLst>
          </p:cNvPr>
          <p:cNvSpPr>
            <a:spLocks noGrp="1"/>
          </p:cNvSpPr>
          <p:nvPr>
            <p:ph type="ftr" sz="quarter" idx="11"/>
          </p:nvPr>
        </p:nvSpPr>
        <p:spPr/>
        <p:txBody>
          <a:bodyPr/>
          <a:lstStyle/>
          <a:p>
            <a:r>
              <a:rPr lang="en-US" dirty="0"/>
              <a:t>© 2023 SAP SE or an SAP affiliate company. All rights reserved | PUBLIC</a:t>
            </a:r>
          </a:p>
        </p:txBody>
      </p:sp>
      <p:sp>
        <p:nvSpPr>
          <p:cNvPr id="5" name="Slide Number Placeholder 4">
            <a:extLst>
              <a:ext uri="{FF2B5EF4-FFF2-40B4-BE49-F238E27FC236}">
                <a16:creationId xmlns:a16="http://schemas.microsoft.com/office/drawing/2014/main" id="{4C7718BC-85B4-3931-C2E6-7D5B52BA32C4}"/>
              </a:ext>
            </a:extLst>
          </p:cNvPr>
          <p:cNvSpPr>
            <a:spLocks noGrp="1"/>
          </p:cNvSpPr>
          <p:nvPr>
            <p:ph type="sldNum" sz="quarter" idx="12"/>
          </p:nvPr>
        </p:nvSpPr>
        <p:spPr/>
        <p:txBody>
          <a:bodyPr/>
          <a:lstStyle/>
          <a:p>
            <a:fld id="{7ED02089-8B24-8A4C-B7B6-0E63FA0D18D0}" type="slidenum">
              <a:rPr lang="en-US" smtClean="0"/>
              <a:pPr/>
              <a:t>3</a:t>
            </a:fld>
            <a:endParaRPr lang="en-US" dirty="0"/>
          </a:p>
        </p:txBody>
      </p:sp>
      <p:sp>
        <p:nvSpPr>
          <p:cNvPr id="2" name="Text Placeholder 1">
            <a:extLst>
              <a:ext uri="{FF2B5EF4-FFF2-40B4-BE49-F238E27FC236}">
                <a16:creationId xmlns:a16="http://schemas.microsoft.com/office/drawing/2014/main" id="{ED6B638E-B2BA-1520-D761-4F1D2A87A2FE}"/>
              </a:ext>
            </a:extLst>
          </p:cNvPr>
          <p:cNvSpPr>
            <a:spLocks noGrp="1"/>
          </p:cNvSpPr>
          <p:nvPr>
            <p:ph type="body" sz="quarter" idx="18"/>
          </p:nvPr>
        </p:nvSpPr>
        <p:spPr/>
        <p:txBody>
          <a:bodyPr/>
          <a:lstStyle/>
          <a:p>
            <a:endParaRPr lang="en-AU"/>
          </a:p>
        </p:txBody>
      </p:sp>
      <p:sp>
        <p:nvSpPr>
          <p:cNvPr id="3" name="Text Placeholder 2">
            <a:extLst>
              <a:ext uri="{FF2B5EF4-FFF2-40B4-BE49-F238E27FC236}">
                <a16:creationId xmlns:a16="http://schemas.microsoft.com/office/drawing/2014/main" id="{82855FB1-6A35-5270-7592-445A4401882E}"/>
              </a:ext>
            </a:extLst>
          </p:cNvPr>
          <p:cNvSpPr>
            <a:spLocks noGrp="1"/>
          </p:cNvSpPr>
          <p:nvPr>
            <p:ph type="body" sz="quarter" idx="19"/>
          </p:nvPr>
        </p:nvSpPr>
        <p:spPr/>
        <p:txBody>
          <a:bodyPr/>
          <a:lstStyle/>
          <a:p>
            <a:endParaRPr lang="en-AU"/>
          </a:p>
        </p:txBody>
      </p:sp>
      <p:sp>
        <p:nvSpPr>
          <p:cNvPr id="6" name="Text Placeholder 5">
            <a:extLst>
              <a:ext uri="{FF2B5EF4-FFF2-40B4-BE49-F238E27FC236}">
                <a16:creationId xmlns:a16="http://schemas.microsoft.com/office/drawing/2014/main" id="{27F2C414-BF1A-AA80-0870-4BDD45AFF23B}"/>
              </a:ext>
            </a:extLst>
          </p:cNvPr>
          <p:cNvSpPr>
            <a:spLocks noGrp="1"/>
          </p:cNvSpPr>
          <p:nvPr>
            <p:ph type="body" sz="quarter" idx="21"/>
          </p:nvPr>
        </p:nvSpPr>
        <p:spPr/>
        <p:txBody>
          <a:bodyPr/>
          <a:lstStyle/>
          <a:p>
            <a:endParaRPr lang="en-AU"/>
          </a:p>
        </p:txBody>
      </p:sp>
      <p:sp>
        <p:nvSpPr>
          <p:cNvPr id="7" name="Text Placeholder 6">
            <a:extLst>
              <a:ext uri="{FF2B5EF4-FFF2-40B4-BE49-F238E27FC236}">
                <a16:creationId xmlns:a16="http://schemas.microsoft.com/office/drawing/2014/main" id="{BDE66879-8760-40F3-6B43-DBD2CFAD38B7}"/>
              </a:ext>
            </a:extLst>
          </p:cNvPr>
          <p:cNvSpPr>
            <a:spLocks noGrp="1"/>
          </p:cNvSpPr>
          <p:nvPr>
            <p:ph type="body" sz="quarter" idx="22"/>
          </p:nvPr>
        </p:nvSpPr>
        <p:spPr/>
        <p:txBody>
          <a:bodyPr/>
          <a:lstStyle/>
          <a:p>
            <a:endParaRPr lang="en-AU" dirty="0"/>
          </a:p>
        </p:txBody>
      </p:sp>
      <p:sp>
        <p:nvSpPr>
          <p:cNvPr id="8" name="Text Placeholder 7">
            <a:extLst>
              <a:ext uri="{FF2B5EF4-FFF2-40B4-BE49-F238E27FC236}">
                <a16:creationId xmlns:a16="http://schemas.microsoft.com/office/drawing/2014/main" id="{CF26FA42-F47F-4464-B59A-541ADFC5BB71}"/>
              </a:ext>
            </a:extLst>
          </p:cNvPr>
          <p:cNvSpPr>
            <a:spLocks noGrp="1"/>
          </p:cNvSpPr>
          <p:nvPr>
            <p:ph type="body" sz="quarter" idx="23"/>
          </p:nvPr>
        </p:nvSpPr>
        <p:spPr/>
        <p:txBody>
          <a:bodyPr/>
          <a:lstStyle/>
          <a:p>
            <a:endParaRPr lang="en-AU"/>
          </a:p>
        </p:txBody>
      </p:sp>
      <p:sp>
        <p:nvSpPr>
          <p:cNvPr id="9" name="Text Placeholder 8">
            <a:extLst>
              <a:ext uri="{FF2B5EF4-FFF2-40B4-BE49-F238E27FC236}">
                <a16:creationId xmlns:a16="http://schemas.microsoft.com/office/drawing/2014/main" id="{FE9986DE-609C-A05F-29B9-41D00BB6978B}"/>
              </a:ext>
            </a:extLst>
          </p:cNvPr>
          <p:cNvSpPr>
            <a:spLocks noGrp="1"/>
          </p:cNvSpPr>
          <p:nvPr>
            <p:ph type="body" sz="quarter" idx="24"/>
          </p:nvPr>
        </p:nvSpPr>
        <p:spPr/>
        <p:txBody>
          <a:bodyPr/>
          <a:lstStyle/>
          <a:p>
            <a:endParaRPr lang="en-AU" dirty="0"/>
          </a:p>
        </p:txBody>
      </p:sp>
      <p:sp>
        <p:nvSpPr>
          <p:cNvPr id="10" name="Text Placeholder 9">
            <a:extLst>
              <a:ext uri="{FF2B5EF4-FFF2-40B4-BE49-F238E27FC236}">
                <a16:creationId xmlns:a16="http://schemas.microsoft.com/office/drawing/2014/main" id="{2960D7E3-BDFF-2F3C-B604-5DD33797DCB8}"/>
              </a:ext>
            </a:extLst>
          </p:cNvPr>
          <p:cNvSpPr>
            <a:spLocks noGrp="1"/>
          </p:cNvSpPr>
          <p:nvPr>
            <p:ph type="body" sz="quarter" idx="26"/>
          </p:nvPr>
        </p:nvSpPr>
        <p:spPr/>
        <p:txBody>
          <a:bodyPr/>
          <a:lstStyle/>
          <a:p>
            <a:endParaRPr lang="en-AU" dirty="0"/>
          </a:p>
        </p:txBody>
      </p:sp>
    </p:spTree>
    <p:extLst>
      <p:ext uri="{BB962C8B-B14F-4D97-AF65-F5344CB8AC3E}">
        <p14:creationId xmlns:p14="http://schemas.microsoft.com/office/powerpoint/2010/main" val="4000580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5DDAC6-C9FC-B056-3FA8-F6D2B59E6813}"/>
              </a:ext>
            </a:extLst>
          </p:cNvPr>
          <p:cNvSpPr>
            <a:spLocks noGrp="1"/>
          </p:cNvSpPr>
          <p:nvPr>
            <p:ph type="body" sz="quarter" idx="25"/>
          </p:nvPr>
        </p:nvSpPr>
        <p:spPr/>
        <p:txBody>
          <a:bodyPr/>
          <a:lstStyle/>
          <a:p>
            <a:endParaRPr lang="en-US" dirty="0"/>
          </a:p>
        </p:txBody>
      </p:sp>
    </p:spTree>
    <p:extLst>
      <p:ext uri="{BB962C8B-B14F-4D97-AF65-F5344CB8AC3E}">
        <p14:creationId xmlns:p14="http://schemas.microsoft.com/office/powerpoint/2010/main" val="2661839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B9075B2-F522-957E-3D47-5639997B2001}"/>
              </a:ext>
            </a:extLst>
          </p:cNvPr>
          <p:cNvSpPr>
            <a:spLocks noGrp="1"/>
          </p:cNvSpPr>
          <p:nvPr>
            <p:ph type="body" sz="quarter" idx="26"/>
          </p:nvPr>
        </p:nvSpPr>
        <p:spPr/>
        <p:txBody>
          <a:bodyPr/>
          <a:lstStyle/>
          <a:p>
            <a:endParaRPr lang="en-US" dirty="0"/>
          </a:p>
        </p:txBody>
      </p:sp>
    </p:spTree>
    <p:extLst>
      <p:ext uri="{BB962C8B-B14F-4D97-AF65-F5344CB8AC3E}">
        <p14:creationId xmlns:p14="http://schemas.microsoft.com/office/powerpoint/2010/main" val="3607378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DC888A7-6EA6-2E36-3F30-A1CCB2F5B4B4}"/>
              </a:ext>
            </a:extLst>
          </p:cNvPr>
          <p:cNvSpPr>
            <a:spLocks noGrp="1"/>
          </p:cNvSpPr>
          <p:nvPr>
            <p:ph type="body" sz="quarter" idx="21"/>
          </p:nvPr>
        </p:nvSpPr>
        <p:spPr/>
        <p:txBody>
          <a:bodyPr/>
          <a:lstStyle/>
          <a:p>
            <a:endParaRPr lang="en-US" dirty="0"/>
          </a:p>
        </p:txBody>
      </p:sp>
      <p:sp>
        <p:nvSpPr>
          <p:cNvPr id="8" name="Text Placeholder 7">
            <a:extLst>
              <a:ext uri="{FF2B5EF4-FFF2-40B4-BE49-F238E27FC236}">
                <a16:creationId xmlns:a16="http://schemas.microsoft.com/office/drawing/2014/main" id="{4C989B67-799D-3E9D-3920-C5EC1DB0E576}"/>
              </a:ext>
            </a:extLst>
          </p:cNvPr>
          <p:cNvSpPr>
            <a:spLocks noGrp="1"/>
          </p:cNvSpPr>
          <p:nvPr>
            <p:ph type="body" sz="quarter" idx="22"/>
          </p:nvPr>
        </p:nvSpPr>
        <p:spPr/>
        <p:txBody>
          <a:bodyPr/>
          <a:lstStyle/>
          <a:p>
            <a:endParaRPr lang="en-US" dirty="0"/>
          </a:p>
        </p:txBody>
      </p:sp>
      <p:sp>
        <p:nvSpPr>
          <p:cNvPr id="9" name="Text Placeholder 8">
            <a:extLst>
              <a:ext uri="{FF2B5EF4-FFF2-40B4-BE49-F238E27FC236}">
                <a16:creationId xmlns:a16="http://schemas.microsoft.com/office/drawing/2014/main" id="{4B08D1A5-DFE1-FE66-4E37-49D547E1E982}"/>
              </a:ext>
            </a:extLst>
          </p:cNvPr>
          <p:cNvSpPr>
            <a:spLocks noGrp="1"/>
          </p:cNvSpPr>
          <p:nvPr>
            <p:ph type="body" sz="quarter" idx="33"/>
          </p:nvPr>
        </p:nvSpPr>
        <p:spPr/>
        <p:txBody>
          <a:bodyPr/>
          <a:lstStyle/>
          <a:p>
            <a:endParaRPr lang="en-US" dirty="0"/>
          </a:p>
        </p:txBody>
      </p:sp>
      <p:sp>
        <p:nvSpPr>
          <p:cNvPr id="6" name="Title 5">
            <a:extLst>
              <a:ext uri="{FF2B5EF4-FFF2-40B4-BE49-F238E27FC236}">
                <a16:creationId xmlns:a16="http://schemas.microsoft.com/office/drawing/2014/main" id="{5ADA1221-ED44-5622-71CD-4EEE57BB96D5}"/>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3542131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78973DA-1D9C-E9AD-A399-BB67B49A7A7E}"/>
              </a:ext>
            </a:extLst>
          </p:cNvPr>
          <p:cNvSpPr>
            <a:spLocks noGrp="1"/>
          </p:cNvSpPr>
          <p:nvPr>
            <p:ph type="ftr" sz="quarter" idx="11"/>
          </p:nvPr>
        </p:nvSpPr>
        <p:spPr>
          <a:xfrm>
            <a:off x="420757" y="6500472"/>
            <a:ext cx="4114800" cy="167821"/>
          </a:xfrm>
        </p:spPr>
        <p:txBody>
          <a:bodyPr/>
          <a:lstStyle/>
          <a:p>
            <a:r>
              <a:rPr lang="en-US" dirty="0"/>
              <a:t>© 2023 SAP SE or an SAP affiliate company. All rights reserved | PUBLIC</a:t>
            </a:r>
          </a:p>
        </p:txBody>
      </p:sp>
      <p:sp>
        <p:nvSpPr>
          <p:cNvPr id="3" name="Slide Number Placeholder 2">
            <a:extLst>
              <a:ext uri="{FF2B5EF4-FFF2-40B4-BE49-F238E27FC236}">
                <a16:creationId xmlns:a16="http://schemas.microsoft.com/office/drawing/2014/main" id="{F4FBE0CD-E54D-C210-0040-BC0B20259D31}"/>
              </a:ext>
            </a:extLst>
          </p:cNvPr>
          <p:cNvSpPr>
            <a:spLocks noGrp="1"/>
          </p:cNvSpPr>
          <p:nvPr>
            <p:ph type="sldNum" sz="quarter" idx="12"/>
          </p:nvPr>
        </p:nvSpPr>
        <p:spPr>
          <a:xfrm>
            <a:off x="10828646" y="6500472"/>
            <a:ext cx="988979" cy="167821"/>
          </a:xfrm>
        </p:spPr>
        <p:txBody>
          <a:bodyPr/>
          <a:lstStyle/>
          <a:p>
            <a:fld id="{7ED02089-8B24-8A4C-B7B6-0E63FA0D18D0}" type="slidenum">
              <a:rPr lang="en-US" smtClean="0"/>
              <a:pPr/>
              <a:t>7</a:t>
            </a:fld>
            <a:endParaRPr lang="en-US" dirty="0"/>
          </a:p>
        </p:txBody>
      </p:sp>
      <p:sp>
        <p:nvSpPr>
          <p:cNvPr id="27" name="Text Placeholder 26">
            <a:extLst>
              <a:ext uri="{FF2B5EF4-FFF2-40B4-BE49-F238E27FC236}">
                <a16:creationId xmlns:a16="http://schemas.microsoft.com/office/drawing/2014/main" id="{1B798565-4AA1-9A7C-C904-056E9920B851}"/>
              </a:ext>
            </a:extLst>
          </p:cNvPr>
          <p:cNvSpPr>
            <a:spLocks noGrp="1"/>
          </p:cNvSpPr>
          <p:nvPr>
            <p:ph type="body" sz="quarter" idx="18"/>
          </p:nvPr>
        </p:nvSpPr>
        <p:spPr/>
        <p:txBody>
          <a:bodyPr/>
          <a:lstStyle/>
          <a:p>
            <a:endParaRPr lang="en-US" dirty="0"/>
          </a:p>
        </p:txBody>
      </p:sp>
      <p:sp>
        <p:nvSpPr>
          <p:cNvPr id="26" name="Picture Placeholder 25">
            <a:extLst>
              <a:ext uri="{FF2B5EF4-FFF2-40B4-BE49-F238E27FC236}">
                <a16:creationId xmlns:a16="http://schemas.microsoft.com/office/drawing/2014/main" id="{D51A6C10-05BC-920B-C3A7-9F62FCDCF978}"/>
              </a:ext>
            </a:extLst>
          </p:cNvPr>
          <p:cNvSpPr>
            <a:spLocks noGrp="1"/>
          </p:cNvSpPr>
          <p:nvPr>
            <p:ph type="pic" sz="quarter" idx="14"/>
          </p:nvPr>
        </p:nvSpPr>
        <p:spPr/>
        <p:txBody>
          <a:bodyPr/>
          <a:lstStyle/>
          <a:p>
            <a:endParaRPr lang="en-US" dirty="0"/>
          </a:p>
        </p:txBody>
      </p:sp>
      <p:sp>
        <p:nvSpPr>
          <p:cNvPr id="28" name="Text Placeholder 27">
            <a:extLst>
              <a:ext uri="{FF2B5EF4-FFF2-40B4-BE49-F238E27FC236}">
                <a16:creationId xmlns:a16="http://schemas.microsoft.com/office/drawing/2014/main" id="{B3974732-463C-967A-0389-1E1D408ADDF5}"/>
              </a:ext>
            </a:extLst>
          </p:cNvPr>
          <p:cNvSpPr>
            <a:spLocks noGrp="1"/>
          </p:cNvSpPr>
          <p:nvPr>
            <p:ph type="body" sz="quarter" idx="19"/>
          </p:nvPr>
        </p:nvSpPr>
        <p:spPr/>
        <p:txBody>
          <a:bodyPr/>
          <a:lstStyle/>
          <a:p>
            <a:endParaRPr lang="en-US" dirty="0"/>
          </a:p>
        </p:txBody>
      </p:sp>
    </p:spTree>
    <p:extLst>
      <p:ext uri="{BB962C8B-B14F-4D97-AF65-F5344CB8AC3E}">
        <p14:creationId xmlns:p14="http://schemas.microsoft.com/office/powerpoint/2010/main" val="568796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20DCF22D-BED0-5949-D79E-2CE5EBAF456E}"/>
              </a:ext>
            </a:extLst>
          </p:cNvPr>
          <p:cNvSpPr>
            <a:spLocks noGrp="1"/>
          </p:cNvSpPr>
          <p:nvPr>
            <p:ph type="pic" sz="quarter" idx="12"/>
          </p:nvPr>
        </p:nvSpPr>
        <p:spPr/>
      </p:sp>
      <p:sp>
        <p:nvSpPr>
          <p:cNvPr id="7" name="Text Placeholder 6">
            <a:extLst>
              <a:ext uri="{FF2B5EF4-FFF2-40B4-BE49-F238E27FC236}">
                <a16:creationId xmlns:a16="http://schemas.microsoft.com/office/drawing/2014/main" id="{46983301-B0B8-FF9F-ACFE-8068C2A53FFD}"/>
              </a:ext>
            </a:extLst>
          </p:cNvPr>
          <p:cNvSpPr>
            <a:spLocks noGrp="1"/>
          </p:cNvSpPr>
          <p:nvPr>
            <p:ph type="body" sz="quarter" idx="17"/>
          </p:nvPr>
        </p:nvSpPr>
        <p:spPr/>
        <p:txBody>
          <a:bodyPr/>
          <a:lstStyle/>
          <a:p>
            <a:endParaRPr lang="en-AU"/>
          </a:p>
        </p:txBody>
      </p:sp>
      <p:sp>
        <p:nvSpPr>
          <p:cNvPr id="8" name="Text Placeholder 7">
            <a:extLst>
              <a:ext uri="{FF2B5EF4-FFF2-40B4-BE49-F238E27FC236}">
                <a16:creationId xmlns:a16="http://schemas.microsoft.com/office/drawing/2014/main" id="{C35E6815-396F-8682-B61E-D4AC7E5DF139}"/>
              </a:ext>
            </a:extLst>
          </p:cNvPr>
          <p:cNvSpPr>
            <a:spLocks noGrp="1"/>
          </p:cNvSpPr>
          <p:nvPr>
            <p:ph type="body" sz="quarter" idx="23"/>
          </p:nvPr>
        </p:nvSpPr>
        <p:spPr/>
        <p:txBody>
          <a:bodyPr/>
          <a:lstStyle/>
          <a:p>
            <a:endParaRPr lang="en-AU" dirty="0"/>
          </a:p>
        </p:txBody>
      </p:sp>
      <p:sp>
        <p:nvSpPr>
          <p:cNvPr id="9" name="Text Placeholder 8">
            <a:extLst>
              <a:ext uri="{FF2B5EF4-FFF2-40B4-BE49-F238E27FC236}">
                <a16:creationId xmlns:a16="http://schemas.microsoft.com/office/drawing/2014/main" id="{91866A09-4A9A-03A9-F3D1-56676BD7F26B}"/>
              </a:ext>
            </a:extLst>
          </p:cNvPr>
          <p:cNvSpPr>
            <a:spLocks noGrp="1"/>
          </p:cNvSpPr>
          <p:nvPr>
            <p:ph type="body" sz="quarter" idx="24"/>
          </p:nvPr>
        </p:nvSpPr>
        <p:spPr/>
        <p:txBody>
          <a:bodyPr/>
          <a:lstStyle/>
          <a:p>
            <a:endParaRPr lang="en-AU"/>
          </a:p>
        </p:txBody>
      </p:sp>
    </p:spTree>
    <p:extLst>
      <p:ext uri="{BB962C8B-B14F-4D97-AF65-F5344CB8AC3E}">
        <p14:creationId xmlns:p14="http://schemas.microsoft.com/office/powerpoint/2010/main" val="955891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CE0F396E-3015-9762-356C-1A27C3963C6C}"/>
              </a:ext>
            </a:extLst>
          </p:cNvPr>
          <p:cNvSpPr>
            <a:spLocks noGrp="1"/>
          </p:cNvSpPr>
          <p:nvPr>
            <p:ph type="body" sz="quarter" idx="24"/>
          </p:nvPr>
        </p:nvSpPr>
        <p:spPr/>
        <p:txBody>
          <a:bodyPr/>
          <a:lstStyle/>
          <a:p>
            <a:endParaRPr lang="en-AU" dirty="0"/>
          </a:p>
        </p:txBody>
      </p:sp>
    </p:spTree>
    <p:extLst>
      <p:ext uri="{BB962C8B-B14F-4D97-AF65-F5344CB8AC3E}">
        <p14:creationId xmlns:p14="http://schemas.microsoft.com/office/powerpoint/2010/main" val="28901370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2915f3e2-8299-477b-bc6f-b8374767579c&quot; /&gt;"/>
  <p:tag name="SP_POWERSHAPE" val="&lt;PowerShapeTag ClassVersion=&quot;0&quot; GUID=&quot;482b1744-6a2c-4e40-b634-2f3943210f4d&quot; IsConsolidated=&quot;False&quot; IsTopLevel=&quot;True&quot; Source=&quot;Group 4&quot; Layer=&quot;Group 4&quot; /&gt;"/>
</p:tagLst>
</file>

<file path=ppt/tags/tag10.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5/100 [5]&quot; Source=&quot;Harvey 100&quot; /&gt;"/>
</p:tagLst>
</file>

<file path=ppt/tags/tag100.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95/100 [95]&quot; Source=&quot;Harvey 100&quot; /&gt;"/>
</p:tagLst>
</file>

<file path=ppt/tags/tag101.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96/100 [96]&quot; Source=&quot;Harvey 100&quot; /&gt;"/>
</p:tagLst>
</file>

<file path=ppt/tags/tag102.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97/100 [97]&quot; Source=&quot;Harvey 100&quot; /&gt;"/>
</p:tagLst>
</file>

<file path=ppt/tags/tag103.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98/100 [98]&quot; Source=&quot;Harvey 100&quot; /&gt;"/>
</p:tagLst>
</file>

<file path=ppt/tags/tag104.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99/100 [99]&quot; Source=&quot;Harvey 100&quot; /&gt;"/>
</p:tagLst>
</file>

<file path=ppt/tags/tag105.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00/100 [100]&quot; Source=&quot;Harvey 100&quot; /&gt;"/>
</p:tagLst>
</file>

<file path=ppt/tags/tag106.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3ac6243e-138b-4d24-9233-68986636b925&quot; /&gt;"/>
  <p:tag name="SP_POWERSHAPE" val="&lt;PowerShapeTag ClassVersion=&quot;0&quot; GUID=&quot;b4a0a1cc-0b52-49b0-80fe-c3d6b9aabd20&quot; IsConsolidated=&quot;False&quot; IsTopLevel=&quot;False&quot; Source=&quot;Harvey 8&quot; Layer=&quot;Harvey 0/8 [0]&quot; /&gt;"/>
</p:tagLst>
</file>

<file path=ppt/tags/tag107.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3ac6243e-138b-4d24-9233-68986636b925&quot; /&gt;"/>
  <p:tag name="SP_POWERSHAPE" val="&lt;PowerShapeTag ClassVersion=&quot;0&quot; GUID=&quot;b4a0a1cc-0b52-49b0-80fe-c3d6b9aabd20&quot; IsConsolidated=&quot;False&quot; IsTopLevel=&quot;False&quot; Source=&quot;Harvey 8&quot; Layer=&quot;Harvey 1/8 [1]&quot; /&gt;"/>
</p:tagLst>
</file>

<file path=ppt/tags/tag108.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3ac6243e-138b-4d24-9233-68986636b925&quot; /&gt;"/>
  <p:tag name="SP_POWERSHAPE" val="&lt;PowerShapeTag ClassVersion=&quot;0&quot; GUID=&quot;b4a0a1cc-0b52-49b0-80fe-c3d6b9aabd20&quot; IsConsolidated=&quot;False&quot; IsTopLevel=&quot;False&quot; Source=&quot;Harvey 8&quot; Layer=&quot;Harvey 2/8 [2]&quot; /&gt;"/>
</p:tagLst>
</file>

<file path=ppt/tags/tag109.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3ac6243e-138b-4d24-9233-68986636b925&quot; /&gt;"/>
  <p:tag name="SP_POWERSHAPE" val="&lt;PowerShapeTag ClassVersion=&quot;0&quot; GUID=&quot;b4a0a1cc-0b52-49b0-80fe-c3d6b9aabd20&quot; IsConsolidated=&quot;False&quot; IsTopLevel=&quot;False&quot; Source=&quot;Harvey 8&quot; Layer=&quot;Harvey 3/8 [3]&quot; /&gt;"/>
</p:tagLst>
</file>

<file path=ppt/tags/tag11.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6/100 [6]&quot; Source=&quot;Harvey 100&quot; /&gt;"/>
</p:tagLst>
</file>

<file path=ppt/tags/tag110.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3ac6243e-138b-4d24-9233-68986636b925&quot; /&gt;"/>
  <p:tag name="SP_POWERSHAPE" val="&lt;PowerShapeTag ClassVersion=&quot;0&quot; GUID=&quot;b4a0a1cc-0b52-49b0-80fe-c3d6b9aabd20&quot; IsConsolidated=&quot;False&quot; IsTopLevel=&quot;False&quot; Source=&quot;Harvey 8&quot; Layer=&quot;Harvey 4/8 [4]&quot; /&gt;"/>
</p:tagLst>
</file>

<file path=ppt/tags/tag111.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3ac6243e-138b-4d24-9233-68986636b925&quot; /&gt;"/>
  <p:tag name="SP_POWERSHAPE" val="&lt;PowerShapeTag ClassVersion=&quot;0&quot; GUID=&quot;b4a0a1cc-0b52-49b0-80fe-c3d6b9aabd20&quot; IsConsolidated=&quot;False&quot; IsTopLevel=&quot;False&quot; Source=&quot;Harvey 8&quot; Layer=&quot;Harvey 5/8 [5]&quot; /&gt;"/>
</p:tagLst>
</file>

<file path=ppt/tags/tag112.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3ac6243e-138b-4d24-9233-68986636b925&quot; /&gt;"/>
  <p:tag name="SP_POWERSHAPE" val="&lt;PowerShapeTag ClassVersion=&quot;0&quot; GUID=&quot;b4a0a1cc-0b52-49b0-80fe-c3d6b9aabd20&quot; IsConsolidated=&quot;False&quot; IsTopLevel=&quot;False&quot; Source=&quot;Harvey 8&quot; Layer=&quot;Harvey 6/8 [6]&quot; /&gt;"/>
</p:tagLst>
</file>

<file path=ppt/tags/tag113.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3ac6243e-138b-4d24-9233-68986636b925&quot; /&gt;"/>
  <p:tag name="SP_POWERSHAPE" val="&lt;PowerShapeTag ClassVersion=&quot;0&quot; GUID=&quot;b4a0a1cc-0b52-49b0-80fe-c3d6b9aabd20&quot; IsConsolidated=&quot;False&quot; IsTopLevel=&quot;False&quot; Source=&quot;Harvey 8&quot; Layer=&quot;Harvey 7/8 [7]&quot; /&gt;"/>
</p:tagLst>
</file>

<file path=ppt/tags/tag114.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3ac6243e-138b-4d24-9233-68986636b925&quot; /&gt;"/>
  <p:tag name="SP_POWERSHAPE" val="&lt;PowerShapeTag ClassVersion=&quot;0&quot; GUID=&quot;b4a0a1cc-0b52-49b0-80fe-c3d6b9aabd20&quot; IsConsolidated=&quot;False&quot; IsTopLevel=&quot;False&quot; Source=&quot;Harvey 8&quot; Layer=&quot;Harvey 8/8 [8]&quot; /&gt;"/>
</p:tagLst>
</file>

<file path=ppt/tags/tag115.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1f6e42f0-6172-48f1-b7b3-938d21934801&quot; /&gt;"/>
  <p:tag name="SP_POWERSHAPE" val="&lt;PowerShapeTag ClassVersion=&quot;0&quot; GUID=&quot;d49074d4-1016-448b-856a-9ab9e2544118&quot; IsConsolidated=&quot;False&quot; IsTopLevel=&quot;False&quot; Source=&quot;Group 5&quot; Layer=&quot;Harvey 0/4 [0]&quot; /&gt;"/>
</p:tagLst>
</file>

<file path=ppt/tags/tag116.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1f6e42f0-6172-48f1-b7b3-938d21934801&quot; /&gt;"/>
  <p:tag name="SP_POWERSHAPE" val="&lt;PowerShapeTag ClassVersion=&quot;0&quot; GUID=&quot;d49074d4-1016-448b-856a-9ab9e2544118&quot; IsConsolidated=&quot;False&quot; IsTopLevel=&quot;False&quot; Source=&quot;Group 5&quot; Layer=&quot;Harvey 1/4 [1]&quot; /&gt;"/>
</p:tagLst>
</file>

<file path=ppt/tags/tag117.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1f6e42f0-6172-48f1-b7b3-938d21934801&quot; /&gt;"/>
  <p:tag name="SP_POWERSHAPE" val="&lt;PowerShapeTag ClassVersion=&quot;0&quot; GUID=&quot;d49074d4-1016-448b-856a-9ab9e2544118&quot; IsConsolidated=&quot;False&quot; IsTopLevel=&quot;False&quot; Source=&quot;Group 5&quot; Layer=&quot;Harvey 2/4 [2]&quot; /&gt;"/>
</p:tagLst>
</file>

<file path=ppt/tags/tag118.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1f6e42f0-6172-48f1-b7b3-938d21934801&quot; /&gt;"/>
  <p:tag name="SP_POWERSHAPE" val="&lt;PowerShapeTag ClassVersion=&quot;0&quot; GUID=&quot;d49074d4-1016-448b-856a-9ab9e2544118&quot; IsConsolidated=&quot;False&quot; IsTopLevel=&quot;False&quot; Source=&quot;Group 5&quot; Layer=&quot;Harvey 3/4 [3]&quot; /&gt;"/>
</p:tagLst>
</file>

<file path=ppt/tags/tag119.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1f6e42f0-6172-48f1-b7b3-938d21934801&quot; /&gt;"/>
  <p:tag name="SP_POWERSHAPE" val="&lt;PowerShapeTag ClassVersion=&quot;0&quot; GUID=&quot;d49074d4-1016-448b-856a-9ab9e2544118&quot; IsConsolidated=&quot;False&quot; IsTopLevel=&quot;False&quot; Source=&quot;Group 5&quot; Layer=&quot;Harvey 4/4 [4]&quot; /&gt;"/>
</p:tagLst>
</file>

<file path=ppt/tags/tag12.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7/100 [7]&quot; Source=&quot;Harvey 100&quot; /&gt;"/>
</p:tagLst>
</file>

<file path=ppt/tags/tag120.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2915f3e2-8299-477b-bc6f-b8374767579c&quot; /&gt;"/>
  <p:tag name="SP_POWERSHAPE" val="&lt;PowerShapeTag ClassVersion=&quot;0&quot; GUID=&quot;482b1744-6a2c-4e40-b634-2f3943210f4d&quot; IsConsolidated=&quot;False&quot; IsTopLevel=&quot;False&quot; Source=&quot;Group 4&quot; Layer=&quot;Harvey 0/3 [0]&quot; /&gt;"/>
</p:tagLst>
</file>

<file path=ppt/tags/tag121.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2915f3e2-8299-477b-bc6f-b8374767579c&quot; /&gt;"/>
  <p:tag name="SP_POWERSHAPE" val="&lt;PowerShapeTag ClassVersion=&quot;0&quot; GUID=&quot;482b1744-6a2c-4e40-b634-2f3943210f4d&quot; IsConsolidated=&quot;False&quot; IsTopLevel=&quot;False&quot; Source=&quot;Group 4&quot; Layer=&quot;Harvey 1/3 [1]&quot; /&gt;"/>
</p:tagLst>
</file>

<file path=ppt/tags/tag122.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2915f3e2-8299-477b-bc6f-b8374767579c&quot; /&gt;"/>
  <p:tag name="SP_POWERSHAPE" val="&lt;PowerShapeTag ClassVersion=&quot;0&quot; GUID=&quot;482b1744-6a2c-4e40-b634-2f3943210f4d&quot; IsConsolidated=&quot;False&quot; IsTopLevel=&quot;False&quot; Source=&quot;Group 4&quot; Layer=&quot;Harvey 2/3 [2]&quot; /&gt;"/>
</p:tagLst>
</file>

<file path=ppt/tags/tag123.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2915f3e2-8299-477b-bc6f-b8374767579c&quot; /&gt;"/>
  <p:tag name="SP_POWERSHAPE" val="&lt;PowerShapeTag ClassVersion=&quot;0&quot; GUID=&quot;482b1744-6a2c-4e40-b634-2f3943210f4d&quot; IsConsolidated=&quot;False&quot; IsTopLevel=&quot;False&quot; Source=&quot;Group 4&quot; Layer=&quot;Harvey 3/3 [3]&quot; /&gt;"/>
</p:tagLst>
</file>

<file path=ppt/tags/tag13.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8/100 [8]&quot; Source=&quot;Harvey 100&quot; /&gt;"/>
</p:tagLst>
</file>

<file path=ppt/tags/tag14.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9/100 [9]&quot; Source=&quot;Harvey 100&quot; /&gt;"/>
</p:tagLst>
</file>

<file path=ppt/tags/tag15.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0/100 [10]&quot; Source=&quot;Harvey 100&quot; /&gt;"/>
</p:tagLst>
</file>

<file path=ppt/tags/tag16.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1/100 [11]&quot; Source=&quot;Harvey 100&quot; /&gt;"/>
</p:tagLst>
</file>

<file path=ppt/tags/tag17.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2/100 [12]&quot; Source=&quot;Harvey 100&quot; /&gt;"/>
</p:tagLst>
</file>

<file path=ppt/tags/tag18.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3/100 [13]&quot; Source=&quot;Harvey 100&quot; /&gt;"/>
</p:tagLst>
</file>

<file path=ppt/tags/tag19.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4/100 [14]&quot; Source=&quot;Harvey 100&quot; /&gt;"/>
</p:tagLst>
</file>

<file path=ppt/tags/tag2.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1f6e42f0-6172-48f1-b7b3-938d21934801&quot; /&gt;"/>
  <p:tag name="SP_POWERSHAPE" val="&lt;PowerShapeTag ClassVersion=&quot;0&quot; GUID=&quot;d49074d4-1016-448b-856a-9ab9e2544118&quot; IsConsolidated=&quot;False&quot; IsTopLevel=&quot;True&quot; Source=&quot;Group 5&quot; Layer=&quot;Group 5&quot; /&gt;"/>
</p:tagLst>
</file>

<file path=ppt/tags/tag20.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5/100 [15]&quot; Source=&quot;Harvey 100&quot; /&gt;"/>
</p:tagLst>
</file>

<file path=ppt/tags/tag21.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6/100 [16]&quot; Source=&quot;Harvey 100&quot; /&gt;"/>
</p:tagLst>
</file>

<file path=ppt/tags/tag22.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7/100 [17]&quot; Source=&quot;Harvey 100&quot; /&gt;"/>
</p:tagLst>
</file>

<file path=ppt/tags/tag23.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8/100 [18]&quot; Source=&quot;Harvey 100&quot; /&gt;"/>
</p:tagLst>
</file>

<file path=ppt/tags/tag24.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9/100 [19]&quot; Source=&quot;Harvey 100&quot; /&gt;"/>
</p:tagLst>
</file>

<file path=ppt/tags/tag25.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20/100 [20]&quot; Source=&quot;Harvey 100&quot; /&gt;"/>
</p:tagLst>
</file>

<file path=ppt/tags/tag26.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21/100 [21]&quot; Source=&quot;Harvey 100&quot; /&gt;"/>
</p:tagLst>
</file>

<file path=ppt/tags/tag27.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22/100 [22]&quot; Source=&quot;Harvey 100&quot; /&gt;"/>
</p:tagLst>
</file>

<file path=ppt/tags/tag28.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23/100 [23]&quot; Source=&quot;Harvey 100&quot; /&gt;"/>
</p:tagLst>
</file>

<file path=ppt/tags/tag29.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24/100 [24]&quot; Source=&quot;Harvey 100&quot; /&gt;"/>
</p:tagLst>
</file>

<file path=ppt/tags/tag3.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3ac6243e-138b-4d24-9233-68986636b925&quot; /&gt;"/>
  <p:tag name="SP_POWERSHAPE" val="&lt;PowerShapeTag ClassVersion=&quot;0&quot; GUID=&quot;b4a0a1cc-0b52-49b0-80fe-c3d6b9aabd20&quot; IsConsolidated=&quot;False&quot; IsTopLevel=&quot;True&quot; Source=&quot;Harvey 8&quot; Layer=&quot;Harvey 8&quot; /&gt;"/>
</p:tagLst>
</file>

<file path=ppt/tags/tag30.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25/100 [25]&quot; Source=&quot;Harvey 100&quot; /&gt;"/>
</p:tagLst>
</file>

<file path=ppt/tags/tag31.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26/100 [26]&quot; Source=&quot;Harvey 100&quot; /&gt;"/>
</p:tagLst>
</file>

<file path=ppt/tags/tag32.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27/100 [27]&quot; Source=&quot;Harvey 100&quot; /&gt;"/>
</p:tagLst>
</file>

<file path=ppt/tags/tag33.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28/100 [28]&quot; Source=&quot;Harvey 100&quot; /&gt;"/>
</p:tagLst>
</file>

<file path=ppt/tags/tag34.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29/100 [29]&quot; Source=&quot;Harvey 100&quot; /&gt;"/>
</p:tagLst>
</file>

<file path=ppt/tags/tag35.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30/100 [30]&quot; Source=&quot;Harvey 100&quot; /&gt;"/>
</p:tagLst>
</file>

<file path=ppt/tags/tag36.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31/100 [31]&quot; Source=&quot;Harvey 100&quot; /&gt;"/>
</p:tagLst>
</file>

<file path=ppt/tags/tag37.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32/100 [32]&quot; Source=&quot;Harvey 100&quot; /&gt;"/>
</p:tagLst>
</file>

<file path=ppt/tags/tag38.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33/100 [33]&quot; Source=&quot;Harvey 100&quot; /&gt;"/>
</p:tagLst>
</file>

<file path=ppt/tags/tag39.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34/100 [34]&quot; Source=&quot;Harvey 100&quot; /&gt;"/>
</p:tagLst>
</file>

<file path=ppt/tags/tag4.xml><?xml version="1.0" encoding="utf-8"?>
<p:tagLst xmlns:a="http://schemas.openxmlformats.org/drawingml/2006/main" xmlns:r="http://schemas.openxmlformats.org/officeDocument/2006/relationships" xmlns:p="http://schemas.openxmlformats.org/presentationml/2006/main">
  <p:tag name="SP_LIBRARY" val="&lt;LibraryShapeTag ClassVersion=&quot;0&quot; GUID=&quot;d5f66dcd-7c8d-4661-849b-23a9587c15e3&quot; /&gt;"/>
  <p:tag name="SP_POWERSHAPE" val="&lt;PowerShapeTag ClassVersion=&quot;0&quot; GUID=&quot;81f1f80b-b882-418d-8bbb-9c38d8d27274&quot; IsConsolidated=&quot;False&quot; IsTopLevel=&quot;True&quot; Layer=&quot;Harvey 100&quot; Source=&quot;Harvey 100&quot; /&gt;"/>
</p:tagLst>
</file>

<file path=ppt/tags/tag40.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35/100 [35]&quot; Source=&quot;Harvey 100&quot; /&gt;"/>
</p:tagLst>
</file>

<file path=ppt/tags/tag41.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36/100 [36]&quot; Source=&quot;Harvey 100&quot; /&gt;"/>
</p:tagLst>
</file>

<file path=ppt/tags/tag42.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37/100 [37]&quot; Source=&quot;Harvey 100&quot; /&gt;"/>
</p:tagLst>
</file>

<file path=ppt/tags/tag43.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38/100 [38]&quot; Source=&quot;Harvey 100&quot; /&gt;"/>
</p:tagLst>
</file>

<file path=ppt/tags/tag44.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39/100 [39]&quot; Source=&quot;Harvey 100&quot; /&gt;"/>
</p:tagLst>
</file>

<file path=ppt/tags/tag45.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40/100 [40]&quot; Source=&quot;Harvey 100&quot; /&gt;"/>
</p:tagLst>
</file>

<file path=ppt/tags/tag46.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41/100 [41]&quot; Source=&quot;Harvey 100&quot; /&gt;"/>
</p:tagLst>
</file>

<file path=ppt/tags/tag47.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42/100 [42]&quot; Source=&quot;Harvey 100&quot; /&gt;"/>
</p:tagLst>
</file>

<file path=ppt/tags/tag48.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43/100 [43]&quot; Source=&quot;Harvey 100&quot; /&gt;"/>
</p:tagLst>
</file>

<file path=ppt/tags/tag49.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44/100 [44]&quot; Source=&quot;Harvey 100&quot; /&gt;"/>
</p:tagLst>
</file>

<file path=ppt/tags/tag5.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0/100 [0]&quot; Source=&quot;Harvey 100&quot; /&gt;"/>
</p:tagLst>
</file>

<file path=ppt/tags/tag50.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45/100 [45]&quot; Source=&quot;Harvey 100&quot; /&gt;"/>
</p:tagLst>
</file>

<file path=ppt/tags/tag51.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46/100 [46]&quot; Source=&quot;Harvey 100&quot; /&gt;"/>
</p:tagLst>
</file>

<file path=ppt/tags/tag52.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47/100 [47]&quot; Source=&quot;Harvey 100&quot; /&gt;"/>
</p:tagLst>
</file>

<file path=ppt/tags/tag53.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48/100 [48]&quot; Source=&quot;Harvey 100&quot; /&gt;"/>
</p:tagLst>
</file>

<file path=ppt/tags/tag54.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49/100 [49]&quot; Source=&quot;Harvey 100&quot; /&gt;"/>
</p:tagLst>
</file>

<file path=ppt/tags/tag55.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50/100 [50]&quot; Source=&quot;Harvey 100&quot; /&gt;"/>
</p:tagLst>
</file>

<file path=ppt/tags/tag56.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51/100 [51]&quot; Source=&quot;Harvey 100&quot; /&gt;"/>
</p:tagLst>
</file>

<file path=ppt/tags/tag57.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52/100 [52]&quot; Source=&quot;Harvey 100&quot; /&gt;"/>
</p:tagLst>
</file>

<file path=ppt/tags/tag58.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53/100 [53]&quot; Source=&quot;Harvey 100&quot; /&gt;"/>
</p:tagLst>
</file>

<file path=ppt/tags/tag59.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54/100 [54]&quot; Source=&quot;Harvey 100&quot; /&gt;"/>
</p:tagLst>
</file>

<file path=ppt/tags/tag6.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1/100 [1]&quot; Source=&quot;Harvey 100&quot; /&gt;"/>
</p:tagLst>
</file>

<file path=ppt/tags/tag60.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55/100 [55]&quot; Source=&quot;Harvey 100&quot; /&gt;"/>
</p:tagLst>
</file>

<file path=ppt/tags/tag61.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56/100 [56]&quot; Source=&quot;Harvey 100&quot; /&gt;"/>
</p:tagLst>
</file>

<file path=ppt/tags/tag62.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57/100 [57]&quot; Source=&quot;Harvey 100&quot; /&gt;"/>
</p:tagLst>
</file>

<file path=ppt/tags/tag63.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58/100 [58]&quot; Source=&quot;Harvey 100&quot; /&gt;"/>
</p:tagLst>
</file>

<file path=ppt/tags/tag64.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59/100 [59]&quot; Source=&quot;Harvey 100&quot; /&gt;"/>
</p:tagLst>
</file>

<file path=ppt/tags/tag65.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60/100 [60]&quot; Source=&quot;Harvey 100&quot; /&gt;"/>
</p:tagLst>
</file>

<file path=ppt/tags/tag66.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61/100 [61]&quot; Source=&quot;Harvey 100&quot; /&gt;"/>
</p:tagLst>
</file>

<file path=ppt/tags/tag67.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62/100 [62]&quot; Source=&quot;Harvey 100&quot; /&gt;"/>
</p:tagLst>
</file>

<file path=ppt/tags/tag68.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63/100 [63]&quot; Source=&quot;Harvey 100&quot; /&gt;"/>
</p:tagLst>
</file>

<file path=ppt/tags/tag69.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64/100 [64]&quot; Source=&quot;Harvey 100&quot; /&gt;"/>
</p:tagLst>
</file>

<file path=ppt/tags/tag7.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2/100 [2]&quot; Source=&quot;Harvey 100&quot; /&gt;"/>
</p:tagLst>
</file>

<file path=ppt/tags/tag70.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65/100 [65]&quot; Source=&quot;Harvey 100&quot; /&gt;"/>
</p:tagLst>
</file>

<file path=ppt/tags/tag71.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66/100 [66]&quot; Source=&quot;Harvey 100&quot; /&gt;"/>
</p:tagLst>
</file>

<file path=ppt/tags/tag72.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67/100 [67]&quot; Source=&quot;Harvey 100&quot; /&gt;"/>
</p:tagLst>
</file>

<file path=ppt/tags/tag73.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68/100 [68]&quot; Source=&quot;Harvey 100&quot; /&gt;"/>
</p:tagLst>
</file>

<file path=ppt/tags/tag74.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69/100 [69]&quot; Source=&quot;Harvey 100&quot; /&gt;"/>
</p:tagLst>
</file>

<file path=ppt/tags/tag75.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70/100 [70]&quot; Source=&quot;Harvey 100&quot; /&gt;"/>
</p:tagLst>
</file>

<file path=ppt/tags/tag76.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71/100 [71]&quot; Source=&quot;Harvey 100&quot; /&gt;"/>
</p:tagLst>
</file>

<file path=ppt/tags/tag77.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72/100 [72]&quot; Source=&quot;Harvey 100&quot; /&gt;"/>
</p:tagLst>
</file>

<file path=ppt/tags/tag78.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73/100 [73]&quot; Source=&quot;Harvey 100&quot; /&gt;"/>
</p:tagLst>
</file>

<file path=ppt/tags/tag79.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74/100 [74]&quot; Source=&quot;Harvey 100&quot; /&gt;"/>
</p:tagLst>
</file>

<file path=ppt/tags/tag8.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3/100 [3]&quot; Source=&quot;Harvey 100&quot; /&gt;"/>
</p:tagLst>
</file>

<file path=ppt/tags/tag80.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75/100 [75]&quot; Source=&quot;Harvey 100&quot; /&gt;"/>
</p:tagLst>
</file>

<file path=ppt/tags/tag81.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76/100 [76]&quot; Source=&quot;Harvey 100&quot; /&gt;"/>
</p:tagLst>
</file>

<file path=ppt/tags/tag82.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77/100 [77]&quot; Source=&quot;Harvey 100&quot; /&gt;"/>
</p:tagLst>
</file>

<file path=ppt/tags/tag83.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78/100 [78]&quot; Source=&quot;Harvey 100&quot; /&gt;"/>
</p:tagLst>
</file>

<file path=ppt/tags/tag84.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79/100 [79]&quot; Source=&quot;Harvey 100&quot; /&gt;"/>
</p:tagLst>
</file>

<file path=ppt/tags/tag85.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80/100 [80]&quot; Source=&quot;Harvey 100&quot; /&gt;"/>
</p:tagLst>
</file>

<file path=ppt/tags/tag86.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81/100 [81]&quot; Source=&quot;Harvey 100&quot; /&gt;"/>
</p:tagLst>
</file>

<file path=ppt/tags/tag87.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82/100 [82]&quot; Source=&quot;Harvey 100&quot; /&gt;"/>
</p:tagLst>
</file>

<file path=ppt/tags/tag88.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83/100 [83]&quot; Source=&quot;Harvey 100&quot; /&gt;"/>
</p:tagLst>
</file>

<file path=ppt/tags/tag89.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84/100 [84]&quot; Source=&quot;Harvey 100&quot; /&gt;"/>
</p:tagLst>
</file>

<file path=ppt/tags/tag9.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4/100 [4]&quot; Source=&quot;Harvey 100&quot; /&gt;"/>
</p:tagLst>
</file>

<file path=ppt/tags/tag90.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85/100 [85]&quot; Source=&quot;Harvey 100&quot; /&gt;"/>
</p:tagLst>
</file>

<file path=ppt/tags/tag91.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86/100 [86]&quot; Source=&quot;Harvey 100&quot; /&gt;"/>
</p:tagLst>
</file>

<file path=ppt/tags/tag92.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87/100 [87]&quot; Source=&quot;Harvey 100&quot; /&gt;"/>
</p:tagLst>
</file>

<file path=ppt/tags/tag93.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88/100 [88]&quot; Source=&quot;Harvey 100&quot; /&gt;"/>
</p:tagLst>
</file>

<file path=ppt/tags/tag94.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89/100 [89]&quot; Source=&quot;Harvey 100&quot; /&gt;"/>
</p:tagLst>
</file>

<file path=ppt/tags/tag95.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90/100 [90]&quot; Source=&quot;Harvey 100&quot; /&gt;"/>
</p:tagLst>
</file>

<file path=ppt/tags/tag96.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91/100 [91]&quot; Source=&quot;Harvey 100&quot; /&gt;"/>
</p:tagLst>
</file>

<file path=ppt/tags/tag97.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92/100 [92]&quot; Source=&quot;Harvey 100&quot; /&gt;"/>
</p:tagLst>
</file>

<file path=ppt/tags/tag98.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93/100 [93]&quot; Source=&quot;Harvey 100&quot; /&gt;"/>
</p:tagLst>
</file>

<file path=ppt/tags/tag99.xml><?xml version="1.0" encoding="utf-8"?>
<p:tagLst xmlns:a="http://schemas.openxmlformats.org/drawingml/2006/main" xmlns:r="http://schemas.openxmlformats.org/officeDocument/2006/relationships" xmlns:p="http://schemas.openxmlformats.org/presentationml/2006/main">
  <p:tag name="SP_POWERSHAPE" val="&lt;PowerShapeTag ClassVersion=&quot;0&quot; GUID=&quot;81f1f80b-b882-418d-8bbb-9c38d8d27274&quot; IsConsolidated=&quot;False&quot; IsTopLevel=&quot;False&quot; Layer=&quot;Harvey 94/100 [94]&quot; Source=&quot;Harvey 100&quot; /&gt;"/>
</p:tagLst>
</file>

<file path=ppt/theme/theme1.xml><?xml version="1.0" encoding="utf-8"?>
<a:theme xmlns:a="http://schemas.openxmlformats.org/drawingml/2006/main" name="Office Theme">
  <a:themeElements>
    <a:clrScheme name="Custom 176">
      <a:dk1>
        <a:srgbClr val="000000"/>
      </a:dk1>
      <a:lt1>
        <a:srgbClr val="FFFFFF"/>
      </a:lt1>
      <a:dk2>
        <a:srgbClr val="A9B3BE"/>
      </a:dk2>
      <a:lt2>
        <a:srgbClr val="EAECEE"/>
      </a:lt2>
      <a:accent1>
        <a:srgbClr val="001449"/>
      </a:accent1>
      <a:accent2>
        <a:srgbClr val="002A86"/>
      </a:accent2>
      <a:accent3>
        <a:srgbClr val="0070F2"/>
      </a:accent3>
      <a:accent4>
        <a:srgbClr val="1B90FF"/>
      </a:accent4>
      <a:accent5>
        <a:srgbClr val="89D1FF"/>
      </a:accent5>
      <a:accent6>
        <a:srgbClr val="D1EFFF"/>
      </a:accent6>
      <a:hlink>
        <a:srgbClr val="1B90FF"/>
      </a:hlink>
      <a:folHlink>
        <a:srgbClr val="000000"/>
      </a:folHlink>
    </a:clrScheme>
    <a:fontScheme name="Intuitive Font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ln>
          <a:noFill/>
        </a:ln>
      </a:spPr>
      <a:bodyPr rtlCol="0" anchor="ctr"/>
      <a:lstStyle>
        <a:defPPr algn="ctr">
          <a:defRPr sz="1400" dirty="0" err="1" smtClean="0">
            <a:solidFill>
              <a:schemeClr val="accent1"/>
            </a:solidFill>
          </a:defRPr>
        </a:defPPr>
      </a:lstStyle>
      <a:style>
        <a:lnRef idx="2">
          <a:schemeClr val="accent1">
            <a:shade val="15000"/>
          </a:schemeClr>
        </a:lnRef>
        <a:fillRef idx="1">
          <a:schemeClr val="accent1"/>
        </a:fillRef>
        <a:effectRef idx="0">
          <a:schemeClr val="accent1"/>
        </a:effectRef>
        <a:fontRef idx="minor">
          <a:schemeClr val="lt1"/>
        </a:fontRef>
      </a:style>
    </a:spDef>
    <a:lnDef>
      <a:spPr>
        <a:ln w="1905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defRPr sz="1400" dirty="0" smtClean="0">
            <a:solidFill>
              <a:schemeClr val="accent1"/>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AP Template 2024">
  <a:themeElements>
    <a:clrScheme name="SAP Colors 2023">
      <a:dk1>
        <a:srgbClr val="000000"/>
      </a:dk1>
      <a:lt1>
        <a:srgbClr val="FFFFFF"/>
      </a:lt1>
      <a:dk2>
        <a:srgbClr val="1B90FF"/>
      </a:dk2>
      <a:lt2>
        <a:srgbClr val="89D1FF"/>
      </a:lt2>
      <a:accent1>
        <a:srgbClr val="E76500"/>
      </a:accent1>
      <a:accent2>
        <a:srgbClr val="049F9A"/>
      </a:accent2>
      <a:accent3>
        <a:srgbClr val="36A41D"/>
      </a:accent3>
      <a:accent4>
        <a:srgbClr val="FA4F96"/>
      </a:accent4>
      <a:accent5>
        <a:srgbClr val="F31DED"/>
      </a:accent5>
      <a:accent6>
        <a:srgbClr val="7858FF"/>
      </a:accent6>
      <a:hlink>
        <a:srgbClr val="0070F2"/>
      </a:hlink>
      <a:folHlink>
        <a:srgbClr val="0070F2"/>
      </a:folHlink>
    </a:clrScheme>
    <a:fontScheme name="SAP 2023">
      <a:majorFont>
        <a:latin typeface="72 Brand Medium"/>
        <a:ea typeface=""/>
        <a:cs typeface=""/>
      </a:majorFont>
      <a:minorFont>
        <a:latin typeface="72 Brand"/>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noFill/>
        <a:ln w="25400" algn="ctr">
          <a:solidFill>
            <a:schemeClr val="tx1"/>
          </a:solid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18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254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fontAlgn="base">
          <a:spcBef>
            <a:spcPct val="50000"/>
          </a:spcBef>
          <a:spcAft>
            <a:spcPct val="0"/>
          </a:spcAft>
          <a:buClr>
            <a:schemeClr val="tx1"/>
          </a:buClr>
          <a:buSzPct val="100000"/>
          <a:defRPr sz="1800" kern="0" dirty="0" err="1" smtClean="0">
            <a:latin typeface="72 Brand" panose="020B0504030603020204" pitchFamily="34" charset="0"/>
            <a:ea typeface="Arial Unicode MS" pitchFamily="34" charset="-128"/>
            <a:cs typeface="Arial Unicode MS" pitchFamily="34" charset="-128"/>
          </a:defRPr>
        </a:defPPr>
      </a:lstStyle>
    </a:txDef>
  </a:objectDefaults>
  <a:extraClrSchemeLst/>
  <a:custClrLst>
    <a:custClr name="Blue 2">
      <a:srgbClr val="D1EFFF"/>
    </a:custClr>
    <a:custClr name="Blue 4">
      <a:srgbClr val="89D1FF"/>
    </a:custClr>
    <a:custClr name="Blue 6">
      <a:srgbClr val="1B90FF"/>
    </a:custClr>
    <a:custClr name="Blue 7">
      <a:srgbClr val="0070F2"/>
    </a:custClr>
    <a:custClr name="Blue 10">
      <a:srgbClr val="002A86"/>
    </a:custClr>
    <a:custClr name="Blue 11">
      <a:srgbClr val="00144A"/>
    </a:custClr>
    <a:custClr name="Mango 2">
      <a:srgbClr val="FFF3B8"/>
    </a:custClr>
    <a:custClr name="Mango 4">
      <a:srgbClr val="FFC933"/>
    </a:custClr>
    <a:custClr name="Mango 6">
      <a:srgbClr val="E76500"/>
    </a:custClr>
    <a:custClr name="Mango 7">
      <a:srgbClr val="C35500"/>
    </a:custClr>
    <a:custClr name="Mango 10">
      <a:srgbClr val="6D1900"/>
    </a:custClr>
    <a:custClr name="Mango 11">
      <a:srgbClr val="450B00"/>
    </a:custClr>
    <a:custClr name="Teal 2">
      <a:srgbClr val="C2FCEE"/>
    </a:custClr>
    <a:custClr name="Teal 4">
      <a:srgbClr val="2CE0BF"/>
    </a:custClr>
    <a:custClr name="Teal 6">
      <a:srgbClr val="049F9A"/>
    </a:custClr>
    <a:custClr name="Teal 7">
      <a:srgbClr val="07838F"/>
    </a:custClr>
    <a:custClr name="Teal 10">
      <a:srgbClr val="02414C"/>
    </a:custClr>
    <a:custClr name="Teal 11">
      <a:srgbClr val="012931"/>
    </a:custClr>
    <a:custClr name="Green 2">
      <a:srgbClr val="EBF5CB"/>
    </a:custClr>
    <a:custClr name="Green 4">
      <a:srgbClr val="97DD40"/>
    </a:custClr>
    <a:custClr name="Green 6">
      <a:srgbClr val="36A41D"/>
    </a:custClr>
    <a:custClr name="Green 7">
      <a:srgbClr val="188918"/>
    </a:custClr>
    <a:custClr name="Green 10">
      <a:srgbClr val="164323"/>
    </a:custClr>
    <a:custClr name="Green 11">
      <a:srgbClr val="0E2B16"/>
    </a:custClr>
    <a:custClr name="Red 2">
      <a:srgbClr val="FFD5EA"/>
    </a:custClr>
    <a:custClr name="Red 4">
      <a:srgbClr val="FF8CB2"/>
    </a:custClr>
    <a:custClr name="Red 6">
      <a:srgbClr val="EE3939"/>
    </a:custClr>
    <a:custClr name="Red 7">
      <a:srgbClr val="D20A0A"/>
    </a:custClr>
    <a:custClr name="Red 10">
      <a:srgbClr val="5A0404"/>
    </a:custClr>
    <a:custClr name="Red 11">
      <a:srgbClr val="350000"/>
    </a:custClr>
    <a:custClr name="Raspberry 2">
      <a:srgbClr val="FFDCE8"/>
    </a:custClr>
    <a:custClr name="Raspberry 4">
      <a:srgbClr val="FEADC8"/>
    </a:custClr>
    <a:custClr name="Raspberry 6">
      <a:srgbClr val="FA4F96"/>
    </a:custClr>
    <a:custClr name="Raspberry 7">
      <a:srgbClr val="DF1278"/>
    </a:custClr>
    <a:custClr name="Raspberry 10">
      <a:srgbClr val="71014B"/>
    </a:custClr>
    <a:custClr name="Raspberry 11">
      <a:srgbClr val="510136"/>
    </a:custClr>
    <a:custClr name="Pink 2">
      <a:srgbClr val="FFDCF3"/>
    </a:custClr>
    <a:custClr name="Pink 4">
      <a:srgbClr val="FF8AF0"/>
    </a:custClr>
    <a:custClr name="Pink 6">
      <a:srgbClr val="F31DED"/>
    </a:custClr>
    <a:custClr name="Pink 7">
      <a:srgbClr val="CC00DC"/>
    </a:custClr>
    <a:custClr name="Pink 10">
      <a:srgbClr val="510080"/>
    </a:custClr>
    <a:custClr name="Pink 11">
      <a:srgbClr val="28004A"/>
    </a:custClr>
    <a:custClr name="Indigo 2">
      <a:srgbClr val="E2D8FF"/>
    </a:custClr>
    <a:custClr name="Indigo 4">
      <a:srgbClr val="B894FF"/>
    </a:custClr>
    <a:custClr name="Indigo 6">
      <a:srgbClr val="7858FF"/>
    </a:custClr>
    <a:custClr name="Indigo 7">
      <a:srgbClr val="5D36FF"/>
    </a:custClr>
    <a:custClr name="Indigo 10">
      <a:srgbClr val="1C0C6E"/>
    </a:custClr>
    <a:custClr name="Indigo 11">
      <a:srgbClr val="0E0637"/>
    </a:custClr>
  </a:custClrLst>
  <a:extLst>
    <a:ext uri="{05A4C25C-085E-4340-85A3-A5531E510DB2}">
      <thm15:themeFamily xmlns:thm15="http://schemas.microsoft.com/office/thememl/2012/main" name="SAP_2024" id="{D0A86CF7-D7F4-6E47-A1E3-C26561C45193}" vid="{C9A3286F-C644-3A4D-9A4D-5CC4F68EA4C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000BBCBCCCCA4D86B9AA8A5E93A5D4" ma:contentTypeVersion="18" ma:contentTypeDescription="Create a new document." ma:contentTypeScope="" ma:versionID="8f2fe0eb9a50a7ec9db56cd002323f14">
  <xsd:schema xmlns:xsd="http://www.w3.org/2001/XMLSchema" xmlns:xs="http://www.w3.org/2001/XMLSchema" xmlns:p="http://schemas.microsoft.com/office/2006/metadata/properties" xmlns:ns2="b1ef42a0-3d8c-4421-95cd-2b2be49fa104" xmlns:ns3="c34a8fd0-3fd7-4052-bde9-c989cc39c884" targetNamespace="http://schemas.microsoft.com/office/2006/metadata/properties" ma:root="true" ma:fieldsID="7bff0697bb75f596e37d5b19d898c61f" ns2:_="" ns3:_="">
    <xsd:import namespace="b1ef42a0-3d8c-4421-95cd-2b2be49fa104"/>
    <xsd:import namespace="c34a8fd0-3fd7-4052-bde9-c989cc39c88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DateTaken"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ef42a0-3d8c-4421-95cd-2b2be49fa1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7b3fb9d-ee0a-40a8-bd42-4026b75186d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4a8fd0-3fd7-4052-bde9-c989cc39c88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af017fe-88b6-4684-b55f-2ffc1b63d31d}" ma:internalName="TaxCatchAll" ma:showField="CatchAllData" ma:web="c34a8fd0-3fd7-4052-bde9-c989cc39c8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1ef42a0-3d8c-4421-95cd-2b2be49fa104">
      <Terms xmlns="http://schemas.microsoft.com/office/infopath/2007/PartnerControls"/>
    </lcf76f155ced4ddcb4097134ff3c332f>
    <TaxCatchAll xmlns="c34a8fd0-3fd7-4052-bde9-c989cc39c884" xsi:nil="true"/>
    <SharedWithUsers xmlns="c34a8fd0-3fd7-4052-bde9-c989cc39c884">
      <UserInfo>
        <DisplayName>Hansen, Gitte</DisplayName>
        <AccountId>392</AccountId>
        <AccountType/>
      </UserInfo>
      <UserInfo>
        <DisplayName>Mahoney, Kyle</DisplayName>
        <AccountId>2633</AccountId>
        <AccountType/>
      </UserInfo>
      <UserInfo>
        <DisplayName>Klumpen, Sandra</DisplayName>
        <AccountId>135</AccountId>
        <AccountType/>
      </UserInfo>
    </SharedWithUsers>
  </documentManagement>
</p:properties>
</file>

<file path=customXml/itemProps1.xml><?xml version="1.0" encoding="utf-8"?>
<ds:datastoreItem xmlns:ds="http://schemas.openxmlformats.org/officeDocument/2006/customXml" ds:itemID="{ADEB9CB8-3C47-4F52-8B4E-2E12180C39D5}">
  <ds:schemaRefs>
    <ds:schemaRef ds:uri="http://schemas.microsoft.com/sharepoint/v3/contenttype/forms"/>
  </ds:schemaRefs>
</ds:datastoreItem>
</file>

<file path=customXml/itemProps2.xml><?xml version="1.0" encoding="utf-8"?>
<ds:datastoreItem xmlns:ds="http://schemas.openxmlformats.org/officeDocument/2006/customXml" ds:itemID="{7BA25D0F-3242-4363-9899-CB959007E0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ef42a0-3d8c-4421-95cd-2b2be49fa104"/>
    <ds:schemaRef ds:uri="c34a8fd0-3fd7-4052-bde9-c989cc39c8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65F242-C355-4FF5-83B1-7321D86E50C4}">
  <ds:schemaRefs>
    <ds:schemaRef ds:uri="http://www.w3.org/XML/1998/namespace"/>
    <ds:schemaRef ds:uri="http://schemas.microsoft.com/office/2006/metadata/properties"/>
    <ds:schemaRef ds:uri="http://purl.org/dc/terms/"/>
    <ds:schemaRef ds:uri="http://schemas.microsoft.com/office/2006/documentManagement/types"/>
    <ds:schemaRef ds:uri="http://purl.org/dc/dcmitype/"/>
    <ds:schemaRef ds:uri="b1ef42a0-3d8c-4421-95cd-2b2be49fa104"/>
    <ds:schemaRef ds:uri="c34a8fd0-3fd7-4052-bde9-c989cc39c884"/>
    <ds:schemaRef ds:uri="http://purl.org/dc/elements/1.1/"/>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42f7676c-f455-423c-82f6-dc2d99791af7}" enabled="0" method="" siteId="{42f7676c-f455-423c-82f6-dc2d99791af7}" removed="1"/>
</clbl:labelList>
</file>

<file path=docProps/app.xml><?xml version="1.0" encoding="utf-8"?>
<Properties xmlns="http://schemas.openxmlformats.org/officeDocument/2006/extended-properties" xmlns:vt="http://schemas.openxmlformats.org/officeDocument/2006/docPropsVTypes">
  <TotalTime>10593</TotalTime>
  <Words>599</Words>
  <Application>Microsoft Office PowerPoint</Application>
  <PresentationFormat>Widescreen</PresentationFormat>
  <Paragraphs>38</Paragraphs>
  <Slides>11</Slides>
  <Notes>8</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11</vt:i4>
      </vt:variant>
    </vt:vector>
  </HeadingPairs>
  <TitlesOfParts>
    <vt:vector size="24" baseType="lpstr">
      <vt:lpstr>72</vt:lpstr>
      <vt:lpstr>72 Brand</vt:lpstr>
      <vt:lpstr>72 Brand Medium</vt:lpstr>
      <vt:lpstr>Arial</vt:lpstr>
      <vt:lpstr>Arial Bold</vt:lpstr>
      <vt:lpstr>Calibri</vt:lpstr>
      <vt:lpstr>Courier New</vt:lpstr>
      <vt:lpstr>Roboto</vt:lpstr>
      <vt:lpstr>Symbol</vt:lpstr>
      <vt:lpstr>System Font Regular</vt:lpstr>
      <vt:lpstr>wingdings</vt:lpstr>
      <vt:lpstr>Office Theme</vt:lpstr>
      <vt:lpstr>SAP Template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Leopold</dc:creator>
  <cp:lastModifiedBy>Hansen, Gitte</cp:lastModifiedBy>
  <cp:revision>5</cp:revision>
  <dcterms:created xsi:type="dcterms:W3CDTF">2022-11-30T19:35:42Z</dcterms:created>
  <dcterms:modified xsi:type="dcterms:W3CDTF">2024-05-03T05:57:05Z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0x010100BF000BBCBCCCCA4D86B9AA8A5E93A5D4</vt:lpwstr>
  </property>
  <property fmtid="{D5CDD505-2E9C-101B-9397-08002B2CF9AE}" pid="3" name="MediaServiceImageTags">
    <vt:lpwstr/>
  </property>
</Properties>
</file>