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19" r:id="rId5"/>
    <p:sldMasterId id="2147483677" r:id="rId6"/>
    <p:sldMasterId id="2147483746" r:id="rId7"/>
  </p:sldMasterIdLst>
  <p:notesMasterIdLst>
    <p:notesMasterId r:id="rId22"/>
  </p:notesMasterIdLst>
  <p:handoutMasterIdLst>
    <p:handoutMasterId r:id="rId23"/>
  </p:handoutMasterIdLst>
  <p:sldIdLst>
    <p:sldId id="634" r:id="rId8"/>
    <p:sldId id="627" r:id="rId9"/>
    <p:sldId id="617" r:id="rId10"/>
    <p:sldId id="643" r:id="rId11"/>
    <p:sldId id="639" r:id="rId12"/>
    <p:sldId id="642" r:id="rId13"/>
    <p:sldId id="640" r:id="rId14"/>
    <p:sldId id="644" r:id="rId15"/>
    <p:sldId id="628" r:id="rId16"/>
    <p:sldId id="619" r:id="rId17"/>
    <p:sldId id="647" r:id="rId18"/>
    <p:sldId id="649" r:id="rId19"/>
    <p:sldId id="648" r:id="rId20"/>
    <p:sldId id="638" r:id="rId21"/>
  </p:sldIdLst>
  <p:sldSz cx="15243175" cy="7974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e, Sandra" initials="LS" lastIdx="1" clrIdx="0">
    <p:extLst>
      <p:ext uri="{19B8F6BF-5375-455C-9EA6-DF929625EA0E}">
        <p15:presenceInfo xmlns:p15="http://schemas.microsoft.com/office/powerpoint/2012/main" userId="S::sandra.lowe@sap.com::8046cef8-eea5-43a4-94eb-11feaa9dc6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C4669-AB93-4BEC-81CE-7F38B434218D}" v="1" dt="2020-12-21T11:51:42.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378" y="90"/>
      </p:cViewPr>
      <p:guideLst/>
    </p:cSldViewPr>
  </p:slideViewPr>
  <p:notesTextViewPr>
    <p:cViewPr>
      <p:scale>
        <a:sx n="1" d="1"/>
        <a:sy n="1" d="1"/>
      </p:scale>
      <p:origin x="0" y="0"/>
    </p:cViewPr>
  </p:notesTextViewPr>
  <p:notesViewPr>
    <p:cSldViewPr snapToGrid="0">
      <p:cViewPr varScale="1">
        <p:scale>
          <a:sx n="62" d="100"/>
          <a:sy n="62" d="100"/>
        </p:scale>
        <p:origin x="229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129B30-8722-4406-B29E-FEFAD750D7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EB1004-C2D3-4F40-B439-77C2E84A5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959529-7E1C-4DFA-BE78-CA5C44C9BC74}" type="datetimeFigureOut">
              <a:rPr lang="en-GB" smtClean="0"/>
              <a:t>24/03/2021</a:t>
            </a:fld>
            <a:endParaRPr lang="en-GB"/>
          </a:p>
        </p:txBody>
      </p:sp>
      <p:sp>
        <p:nvSpPr>
          <p:cNvPr id="4" name="Footer Placeholder 3">
            <a:extLst>
              <a:ext uri="{FF2B5EF4-FFF2-40B4-BE49-F238E27FC236}">
                <a16:creationId xmlns:a16="http://schemas.microsoft.com/office/drawing/2014/main" id="{DB5A8066-5AEB-4F3D-AFBF-1D9FB73E14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47095BF-6704-4B71-917A-566792F42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A21001-7936-477F-AA4F-311B0BE4ED26}" type="slidenum">
              <a:rPr lang="en-GB" smtClean="0"/>
              <a:t>‹#›</a:t>
            </a:fld>
            <a:endParaRPr lang="en-GB"/>
          </a:p>
        </p:txBody>
      </p:sp>
    </p:spTree>
    <p:extLst>
      <p:ext uri="{BB962C8B-B14F-4D97-AF65-F5344CB8AC3E}">
        <p14:creationId xmlns:p14="http://schemas.microsoft.com/office/powerpoint/2010/main" val="2361880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06164-936B-461D-AACC-D5A235DD156A}" type="datetimeFigureOut">
              <a:rPr lang="en-GB" smtClean="0"/>
              <a:t>24/03/2021</a:t>
            </a:fld>
            <a:endParaRPr lang="en-GB"/>
          </a:p>
        </p:txBody>
      </p:sp>
      <p:sp>
        <p:nvSpPr>
          <p:cNvPr id="4" name="Slide Image Placeholder 3"/>
          <p:cNvSpPr>
            <a:spLocks noGrp="1" noRot="1" noChangeAspect="1"/>
          </p:cNvSpPr>
          <p:nvPr>
            <p:ph type="sldImg" idx="2"/>
          </p:nvPr>
        </p:nvSpPr>
        <p:spPr>
          <a:xfrm>
            <a:off x="479425" y="1143000"/>
            <a:ext cx="58991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6CE5-FFA9-4759-BD1D-8BE353596A59}" type="slidenum">
              <a:rPr lang="en-GB" smtClean="0"/>
              <a:t>‹#›</a:t>
            </a:fld>
            <a:endParaRPr lang="en-GB"/>
          </a:p>
        </p:txBody>
      </p:sp>
    </p:spTree>
    <p:extLst>
      <p:ext uri="{BB962C8B-B14F-4D97-AF65-F5344CB8AC3E}">
        <p14:creationId xmlns:p14="http://schemas.microsoft.com/office/powerpoint/2010/main" val="1388237890"/>
      </p:ext>
    </p:extLst>
  </p:cSld>
  <p:clrMap bg1="lt1" tx1="dk1" bg2="lt2" tx2="dk2" accent1="accent1" accent2="accent2" accent3="accent3" accent4="accent4" accent5="accent5" accent6="accent6" hlink="hlink" folHlink="folHlink"/>
  <p:notesStyle>
    <a:lvl1pPr marL="0" algn="l" defTabSz="1114379" rtl="0" eaLnBrk="1" latinLnBrk="0" hangingPunct="1">
      <a:defRPr sz="1462" kern="1200">
        <a:solidFill>
          <a:schemeClr val="tx1"/>
        </a:solidFill>
        <a:latin typeface="+mn-lt"/>
        <a:ea typeface="+mn-ea"/>
        <a:cs typeface="+mn-cs"/>
      </a:defRPr>
    </a:lvl1pPr>
    <a:lvl2pPr marL="557190" algn="l" defTabSz="1114379" rtl="0" eaLnBrk="1" latinLnBrk="0" hangingPunct="1">
      <a:defRPr sz="1462" kern="1200">
        <a:solidFill>
          <a:schemeClr val="tx1"/>
        </a:solidFill>
        <a:latin typeface="+mn-lt"/>
        <a:ea typeface="+mn-ea"/>
        <a:cs typeface="+mn-cs"/>
      </a:defRPr>
    </a:lvl2pPr>
    <a:lvl3pPr marL="1114379" algn="l" defTabSz="1114379" rtl="0" eaLnBrk="1" latinLnBrk="0" hangingPunct="1">
      <a:defRPr sz="1462" kern="1200">
        <a:solidFill>
          <a:schemeClr val="tx1"/>
        </a:solidFill>
        <a:latin typeface="+mn-lt"/>
        <a:ea typeface="+mn-ea"/>
        <a:cs typeface="+mn-cs"/>
      </a:defRPr>
    </a:lvl3pPr>
    <a:lvl4pPr marL="1671569" algn="l" defTabSz="1114379" rtl="0" eaLnBrk="1" latinLnBrk="0" hangingPunct="1">
      <a:defRPr sz="1462" kern="1200">
        <a:solidFill>
          <a:schemeClr val="tx1"/>
        </a:solidFill>
        <a:latin typeface="+mn-lt"/>
        <a:ea typeface="+mn-ea"/>
        <a:cs typeface="+mn-cs"/>
      </a:defRPr>
    </a:lvl4pPr>
    <a:lvl5pPr marL="2228759" algn="l" defTabSz="1114379" rtl="0" eaLnBrk="1" latinLnBrk="0" hangingPunct="1">
      <a:defRPr sz="1462" kern="1200">
        <a:solidFill>
          <a:schemeClr val="tx1"/>
        </a:solidFill>
        <a:latin typeface="+mn-lt"/>
        <a:ea typeface="+mn-ea"/>
        <a:cs typeface="+mn-cs"/>
      </a:defRPr>
    </a:lvl5pPr>
    <a:lvl6pPr marL="2785948" algn="l" defTabSz="1114379" rtl="0" eaLnBrk="1" latinLnBrk="0" hangingPunct="1">
      <a:defRPr sz="1462" kern="1200">
        <a:solidFill>
          <a:schemeClr val="tx1"/>
        </a:solidFill>
        <a:latin typeface="+mn-lt"/>
        <a:ea typeface="+mn-ea"/>
        <a:cs typeface="+mn-cs"/>
      </a:defRPr>
    </a:lvl6pPr>
    <a:lvl7pPr marL="3343138" algn="l" defTabSz="1114379" rtl="0" eaLnBrk="1" latinLnBrk="0" hangingPunct="1">
      <a:defRPr sz="1462" kern="1200">
        <a:solidFill>
          <a:schemeClr val="tx1"/>
        </a:solidFill>
        <a:latin typeface="+mn-lt"/>
        <a:ea typeface="+mn-ea"/>
        <a:cs typeface="+mn-cs"/>
      </a:defRPr>
    </a:lvl7pPr>
    <a:lvl8pPr marL="3900327" algn="l" defTabSz="1114379" rtl="0" eaLnBrk="1" latinLnBrk="0" hangingPunct="1">
      <a:defRPr sz="1462" kern="1200">
        <a:solidFill>
          <a:schemeClr val="tx1"/>
        </a:solidFill>
        <a:latin typeface="+mn-lt"/>
        <a:ea typeface="+mn-ea"/>
        <a:cs typeface="+mn-cs"/>
      </a:defRPr>
    </a:lvl8pPr>
    <a:lvl9pPr marL="4457517" algn="l" defTabSz="1114379" rtl="0" eaLnBrk="1" latinLnBrk="0" hangingPunct="1">
      <a:defRPr sz="14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143000"/>
            <a:ext cx="58991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4D156-0D4B-4806-A169-BF299CF05B6C}" type="slidenum">
              <a:rPr lang="en-GB" smtClean="0"/>
              <a:t>3</a:t>
            </a:fld>
            <a:endParaRPr lang="en-GB"/>
          </a:p>
        </p:txBody>
      </p:sp>
    </p:spTree>
    <p:extLst>
      <p:ext uri="{BB962C8B-B14F-4D97-AF65-F5344CB8AC3E}">
        <p14:creationId xmlns:p14="http://schemas.microsoft.com/office/powerpoint/2010/main" val="161721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143000"/>
            <a:ext cx="58991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4944D156-0D4B-4806-A169-BF299CF05B6C}" type="slidenum">
              <a:rPr kumimoji="0" lang="en-GB"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2305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2.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apbrandtools.com/imagelibrary/index.html#/" TargetMode="External"/><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sapbrandtools.com/imagelibrary/index.html#/" TargetMode="External"/><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hyperlink" Target="https://www.youtube.com/user/ConcurTechnologies" TargetMode="External"/><Relationship Id="rId12" Type="http://schemas.openxmlformats.org/officeDocument/2006/relationships/image" Target="../media/image30.png"/><Relationship Id="rId2" Type="http://schemas.openxmlformats.org/officeDocument/2006/relationships/hyperlink" Target="https://www.sap.com/copyright" TargetMode="External"/><Relationship Id="rId1" Type="http://schemas.openxmlformats.org/officeDocument/2006/relationships/slideMaster" Target="../slideMasters/slideMaster4.xml"/><Relationship Id="rId6" Type="http://schemas.openxmlformats.org/officeDocument/2006/relationships/image" Target="../media/image27.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29.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68.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9.png"/><Relationship Id="rId3" Type="http://schemas.openxmlformats.org/officeDocument/2006/relationships/hyperlink" Target="https://www.sap.com/registration/contact.html" TargetMode="External"/><Relationship Id="rId7" Type="http://schemas.openxmlformats.org/officeDocument/2006/relationships/image" Target="../media/image28.png"/><Relationship Id="rId12" Type="http://schemas.openxmlformats.org/officeDocument/2006/relationships/image" Target="../media/image20.png"/><Relationship Id="rId2" Type="http://schemas.openxmlformats.org/officeDocument/2006/relationships/hyperlink" Target="https://www.sap.com/copyright" TargetMode="External"/><Relationship Id="rId1" Type="http://schemas.openxmlformats.org/officeDocument/2006/relationships/slideMaster" Target="../slideMasters/slideMaster4.xml"/><Relationship Id="rId6" Type="http://schemas.openxmlformats.org/officeDocument/2006/relationships/hyperlink" Target="https://www.youtube.com/user/SAP"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9.png"/><Relationship Id="rId3" Type="http://schemas.openxmlformats.org/officeDocument/2006/relationships/hyperlink" Target="http://www.sap.com/germany/contactsap" TargetMode="External"/><Relationship Id="rId7" Type="http://schemas.openxmlformats.org/officeDocument/2006/relationships/image" Target="../media/image28.png"/><Relationship Id="rId12" Type="http://schemas.openxmlformats.org/officeDocument/2006/relationships/image" Target="../media/image20.png"/><Relationship Id="rId2" Type="http://schemas.openxmlformats.org/officeDocument/2006/relationships/hyperlink" Target="https://www.sap.com/corporate/de/legal/copyright.html" TargetMode="External"/><Relationship Id="rId1" Type="http://schemas.openxmlformats.org/officeDocument/2006/relationships/slideMaster" Target="../slideMasters/slideMaster4.xml"/><Relationship Id="rId6" Type="http://schemas.openxmlformats.org/officeDocument/2006/relationships/hyperlink" Target="https://www.youtube.com/user/SAP"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B4DB143-CF4B-4CA3-BEAD-1B50199E8B91}"/>
              </a:ext>
            </a:extLst>
          </p:cNvPr>
          <p:cNvSpPr>
            <a:spLocks noGrp="1"/>
          </p:cNvSpPr>
          <p:nvPr>
            <p:ph type="pic" sz="quarter" idx="10"/>
          </p:nvPr>
        </p:nvSpPr>
        <p:spPr>
          <a:xfrm>
            <a:off x="4022725" y="1828800"/>
            <a:ext cx="3292475" cy="1838325"/>
          </a:xfrm>
        </p:spPr>
        <p:txBody>
          <a:bodyPr>
            <a:normAutofit/>
          </a:bodyPr>
          <a:lstStyle>
            <a:lvl1pPr marL="0" indent="0" algn="ctr">
              <a:buNone/>
              <a:defRPr sz="2000"/>
            </a:lvl1pPr>
          </a:lstStyle>
          <a:p>
            <a:endParaRPr lang="en-US" dirty="0"/>
          </a:p>
          <a:p>
            <a:r>
              <a:rPr lang="en-US" dirty="0"/>
              <a:t>Click icon to insert picture</a:t>
            </a:r>
            <a:endParaRPr lang="en-GB" dirty="0"/>
          </a:p>
        </p:txBody>
      </p:sp>
      <p:sp>
        <p:nvSpPr>
          <p:cNvPr id="9" name="Picture Placeholder 8">
            <a:extLst>
              <a:ext uri="{FF2B5EF4-FFF2-40B4-BE49-F238E27FC236}">
                <a16:creationId xmlns:a16="http://schemas.microsoft.com/office/drawing/2014/main" id="{B0D2EE60-CDC8-4F94-B54A-C7B073A56DCE}"/>
              </a:ext>
            </a:extLst>
          </p:cNvPr>
          <p:cNvSpPr>
            <a:spLocks noGrp="1"/>
          </p:cNvSpPr>
          <p:nvPr>
            <p:ph type="pic" sz="quarter" idx="11" hasCustomPrompt="1"/>
          </p:nvPr>
        </p:nvSpPr>
        <p:spPr>
          <a:xfrm>
            <a:off x="7927976" y="3484344"/>
            <a:ext cx="917641" cy="798897"/>
          </a:xfrm>
          <a:prstGeom prst="ellipse">
            <a:avLst/>
          </a:prstGeom>
        </p:spPr>
        <p:txBody>
          <a:bodyPr>
            <a:normAutofit/>
          </a:bodyPr>
          <a:lstStyle>
            <a:lvl1pPr marL="0" indent="0" algn="ctr">
              <a:buNone/>
              <a:defRPr sz="1050"/>
            </a:lvl1pPr>
          </a:lstStyle>
          <a:p>
            <a:r>
              <a:rPr lang="en-US" dirty="0"/>
              <a:t>Logo</a:t>
            </a:r>
            <a:endParaRPr lang="en-GB" dirty="0"/>
          </a:p>
        </p:txBody>
      </p:sp>
      <p:sp>
        <p:nvSpPr>
          <p:cNvPr id="11" name="Picture Placeholder 10">
            <a:extLst>
              <a:ext uri="{FF2B5EF4-FFF2-40B4-BE49-F238E27FC236}">
                <a16:creationId xmlns:a16="http://schemas.microsoft.com/office/drawing/2014/main" id="{C769528F-8C39-4751-9BE5-D26C200BEE21}"/>
              </a:ext>
            </a:extLst>
          </p:cNvPr>
          <p:cNvSpPr>
            <a:spLocks noGrp="1"/>
          </p:cNvSpPr>
          <p:nvPr>
            <p:ph type="pic" sz="quarter" idx="12" hasCustomPrompt="1"/>
          </p:nvPr>
        </p:nvSpPr>
        <p:spPr>
          <a:xfrm>
            <a:off x="10396622" y="250257"/>
            <a:ext cx="3261626" cy="1414095"/>
          </a:xfrm>
        </p:spPr>
        <p:txBody>
          <a:bodyPr>
            <a:normAutofit/>
          </a:bodyPr>
          <a:lstStyle>
            <a:lvl1pPr marL="0" indent="0" algn="ctr">
              <a:buNone/>
              <a:defRPr sz="2400" b="1"/>
            </a:lvl1pPr>
          </a:lstStyle>
          <a:p>
            <a:r>
              <a:rPr lang="en-US" dirty="0"/>
              <a:t>Click icon to insert logo</a:t>
            </a:r>
            <a:endParaRPr lang="en-GB" dirty="0"/>
          </a:p>
        </p:txBody>
      </p:sp>
    </p:spTree>
    <p:extLst>
      <p:ext uri="{BB962C8B-B14F-4D97-AF65-F5344CB8AC3E}">
        <p14:creationId xmlns:p14="http://schemas.microsoft.com/office/powerpoint/2010/main" val="19257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954" y="531601"/>
            <a:ext cx="4916320" cy="1860603"/>
          </a:xfrm>
        </p:spPr>
        <p:txBody>
          <a:bodyPr anchor="b"/>
          <a:lstStyle>
            <a:lvl1pPr>
              <a:defRPr sz="3721"/>
            </a:lvl1pPr>
          </a:lstStyle>
          <a:p>
            <a:r>
              <a:rPr lang="en-US"/>
              <a:t>Click to edit Master title style</a:t>
            </a:r>
            <a:endParaRPr lang="en-US" dirty="0"/>
          </a:p>
        </p:txBody>
      </p:sp>
      <p:sp>
        <p:nvSpPr>
          <p:cNvPr id="3" name="Content Placeholder 2"/>
          <p:cNvSpPr>
            <a:spLocks noGrp="1"/>
          </p:cNvSpPr>
          <p:nvPr>
            <p:ph idx="1"/>
          </p:nvPr>
        </p:nvSpPr>
        <p:spPr>
          <a:xfrm>
            <a:off x="6480335" y="1148111"/>
            <a:ext cx="7716857" cy="5666718"/>
          </a:xfrm>
        </p:spPr>
        <p:txBody>
          <a:bodyPr/>
          <a:lstStyle>
            <a:lvl1pPr>
              <a:defRPr sz="3721"/>
            </a:lvl1pPr>
            <a:lvl2pPr>
              <a:defRPr sz="3256"/>
            </a:lvl2pPr>
            <a:lvl3pPr>
              <a:defRPr sz="279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9954" y="2392204"/>
            <a:ext cx="4916320" cy="4431854"/>
          </a:xfrm>
        </p:spPr>
        <p:txBody>
          <a:bodyPr/>
          <a:lstStyle>
            <a:lvl1pPr marL="0" indent="0">
              <a:buNone/>
              <a:defRPr sz="1860"/>
            </a:lvl1pPr>
            <a:lvl2pPr marL="531586" indent="0">
              <a:buNone/>
              <a:defRPr sz="1628"/>
            </a:lvl2pPr>
            <a:lvl3pPr marL="1063173" indent="0">
              <a:buNone/>
              <a:defRPr sz="1395"/>
            </a:lvl3pPr>
            <a:lvl4pPr marL="1594759" indent="0">
              <a:buNone/>
              <a:defRPr sz="1163"/>
            </a:lvl4pPr>
            <a:lvl5pPr marL="2126346" indent="0">
              <a:buNone/>
              <a:defRPr sz="1163"/>
            </a:lvl5pPr>
            <a:lvl6pPr marL="2657932" indent="0">
              <a:buNone/>
              <a:defRPr sz="1163"/>
            </a:lvl6pPr>
            <a:lvl7pPr marL="3189519" indent="0">
              <a:buNone/>
              <a:defRPr sz="1163"/>
            </a:lvl7pPr>
            <a:lvl8pPr marL="3721105" indent="0">
              <a:buNone/>
              <a:defRPr sz="1163"/>
            </a:lvl8pPr>
            <a:lvl9pPr marL="4252692" indent="0">
              <a:buNone/>
              <a:defRPr sz="1163"/>
            </a:lvl9pPr>
          </a:lstStyle>
          <a:p>
            <a:pPr lvl="0"/>
            <a:r>
              <a:rPr lang="en-US"/>
              <a:t>Click to edit Master text styles</a:t>
            </a:r>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131869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954" y="531601"/>
            <a:ext cx="4916320" cy="1860603"/>
          </a:xfrm>
        </p:spPr>
        <p:txBody>
          <a:bodyPr anchor="b"/>
          <a:lstStyle>
            <a:lvl1pPr>
              <a:defRPr sz="372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80335" y="1148111"/>
            <a:ext cx="7716857" cy="5666718"/>
          </a:xfrm>
        </p:spPr>
        <p:txBody>
          <a:bodyPr anchor="t"/>
          <a:lstStyle>
            <a:lvl1pPr marL="0" indent="0">
              <a:buNone/>
              <a:defRPr sz="3721"/>
            </a:lvl1pPr>
            <a:lvl2pPr marL="531586" indent="0">
              <a:buNone/>
              <a:defRPr sz="3256"/>
            </a:lvl2pPr>
            <a:lvl3pPr marL="1063173" indent="0">
              <a:buNone/>
              <a:defRPr sz="2790"/>
            </a:lvl3pPr>
            <a:lvl4pPr marL="1594759" indent="0">
              <a:buNone/>
              <a:defRPr sz="2325"/>
            </a:lvl4pPr>
            <a:lvl5pPr marL="2126346" indent="0">
              <a:buNone/>
              <a:defRPr sz="2325"/>
            </a:lvl5pPr>
            <a:lvl6pPr marL="2657932" indent="0">
              <a:buNone/>
              <a:defRPr sz="2325"/>
            </a:lvl6pPr>
            <a:lvl7pPr marL="3189519" indent="0">
              <a:buNone/>
              <a:defRPr sz="2325"/>
            </a:lvl7pPr>
            <a:lvl8pPr marL="3721105" indent="0">
              <a:buNone/>
              <a:defRPr sz="2325"/>
            </a:lvl8pPr>
            <a:lvl9pPr marL="4252692" indent="0">
              <a:buNone/>
              <a:defRPr sz="2325"/>
            </a:lvl9pPr>
          </a:lstStyle>
          <a:p>
            <a:r>
              <a:rPr lang="en-US"/>
              <a:t>Click icon to add picture</a:t>
            </a:r>
            <a:endParaRPr lang="en-US" dirty="0"/>
          </a:p>
        </p:txBody>
      </p:sp>
      <p:sp>
        <p:nvSpPr>
          <p:cNvPr id="4" name="Text Placeholder 3"/>
          <p:cNvSpPr>
            <a:spLocks noGrp="1"/>
          </p:cNvSpPr>
          <p:nvPr>
            <p:ph type="body" sz="half" idx="2"/>
          </p:nvPr>
        </p:nvSpPr>
        <p:spPr>
          <a:xfrm>
            <a:off x="1049954" y="2392204"/>
            <a:ext cx="4916320" cy="4431854"/>
          </a:xfrm>
        </p:spPr>
        <p:txBody>
          <a:bodyPr/>
          <a:lstStyle>
            <a:lvl1pPr marL="0" indent="0">
              <a:buNone/>
              <a:defRPr sz="1860"/>
            </a:lvl1pPr>
            <a:lvl2pPr marL="531586" indent="0">
              <a:buNone/>
              <a:defRPr sz="1628"/>
            </a:lvl2pPr>
            <a:lvl3pPr marL="1063173" indent="0">
              <a:buNone/>
              <a:defRPr sz="1395"/>
            </a:lvl3pPr>
            <a:lvl4pPr marL="1594759" indent="0">
              <a:buNone/>
              <a:defRPr sz="1163"/>
            </a:lvl4pPr>
            <a:lvl5pPr marL="2126346" indent="0">
              <a:buNone/>
              <a:defRPr sz="1163"/>
            </a:lvl5pPr>
            <a:lvl6pPr marL="2657932" indent="0">
              <a:buNone/>
              <a:defRPr sz="1163"/>
            </a:lvl6pPr>
            <a:lvl7pPr marL="3189519" indent="0">
              <a:buNone/>
              <a:defRPr sz="1163"/>
            </a:lvl7pPr>
            <a:lvl8pPr marL="3721105" indent="0">
              <a:buNone/>
              <a:defRPr sz="1163"/>
            </a:lvl8pPr>
            <a:lvl9pPr marL="4252692" indent="0">
              <a:buNone/>
              <a:defRPr sz="1163"/>
            </a:lvl9pPr>
          </a:lstStyle>
          <a:p>
            <a:pPr lvl="0"/>
            <a:r>
              <a:rPr lang="en-US"/>
              <a:t>Click to edit Master text styles</a:t>
            </a:r>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6827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95521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8397" y="424543"/>
            <a:ext cx="3286810" cy="67576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7968" y="424543"/>
            <a:ext cx="9669889" cy="67576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123025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7638571" y="0"/>
            <a:ext cx="7604604" cy="7974013"/>
          </a:xfrm>
          <a:noFill/>
        </p:spPr>
        <p:txBody>
          <a:bodyPr vert="horz" lIns="0" tIns="2448000" rIns="0" bIns="0" rtlCol="0" anchor="t" anchorCtr="0">
            <a:noAutofit/>
          </a:bodyPr>
          <a:lstStyle>
            <a:lvl1pPr marL="0" indent="0" algn="ctr" defTabSz="1176978" rtl="0" eaLnBrk="1" latinLnBrk="0" hangingPunct="1">
              <a:spcBef>
                <a:spcPts val="2086"/>
              </a:spcBef>
              <a:buClr>
                <a:schemeClr val="accent1"/>
              </a:buClr>
              <a:buSzPct val="80000"/>
              <a:buFontTx/>
              <a:buNone/>
              <a:defRPr lang="de-DE" sz="173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621080" y="620202"/>
            <a:ext cx="6537926" cy="708566"/>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9" name="Text placeholder - column 2"/>
          <p:cNvSpPr>
            <a:spLocks noGrp="1"/>
          </p:cNvSpPr>
          <p:nvPr>
            <p:ph type="body" sz="quarter" idx="11" hasCustomPrompt="1"/>
          </p:nvPr>
        </p:nvSpPr>
        <p:spPr>
          <a:xfrm>
            <a:off x="623387" y="1863614"/>
            <a:ext cx="6535625"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584015"/>
      </p:ext>
    </p:extLst>
  </p:cSld>
  <p:clrMapOvr>
    <a:masterClrMapping/>
  </p:clrMapOvr>
  <p:extLst>
    <p:ext uri="{DCECCB84-F9BA-43D5-87BE-67443E8EF086}">
      <p15:sldGuideLst xmlns:p15="http://schemas.microsoft.com/office/powerpoint/2012/main">
        <p15:guide id="1" pos="4800">
          <p15:clr>
            <a:srgbClr val="FBAE40"/>
          </p15:clr>
        </p15:guide>
        <p15:guide id="2" orient="horz" pos="391">
          <p15:clr>
            <a:srgbClr val="FBAE40"/>
          </p15:clr>
        </p15:guide>
        <p15:guide id="3" orient="horz" pos="670">
          <p15:clr>
            <a:srgbClr val="FBAE40"/>
          </p15:clr>
        </p15:guide>
        <p15:guide id="4" orient="horz" pos="1172">
          <p15:clr>
            <a:srgbClr val="FBAE40"/>
          </p15:clr>
        </p15:guide>
        <p15:guide id="5" orient="horz" pos="4632">
          <p15:clr>
            <a:srgbClr val="FBAE40"/>
          </p15:clr>
        </p15:guide>
        <p15:guide id="6" pos="4508">
          <p15:clr>
            <a:srgbClr val="FBAE40"/>
          </p15:clr>
        </p15:guide>
        <p15:guide id="7" pos="389">
          <p15:clr>
            <a:srgbClr val="FBAE40"/>
          </p15:clr>
        </p15:guide>
        <p15:guide id="8" pos="92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623345" y="1863371"/>
            <a:ext cx="13980772" cy="5470187"/>
          </a:xfrm>
        </p:spPr>
        <p:txBody>
          <a:bodyPr>
            <a:noAutofit/>
          </a:bodyPr>
          <a:lstStyle>
            <a:lvl1pPr marL="0" marR="0" indent="0" algn="l" defTabSz="1265666" rtl="0" eaLnBrk="1" fontAlgn="auto" latinLnBrk="0" hangingPunct="1">
              <a:lnSpc>
                <a:spcPct val="100000"/>
              </a:lnSpc>
              <a:spcBef>
                <a:spcPts val="3488"/>
              </a:spcBef>
              <a:spcAft>
                <a:spcPts val="0"/>
              </a:spcAft>
              <a:buClr>
                <a:schemeClr val="accent1"/>
              </a:buClr>
              <a:buSzPct val="80000"/>
              <a:buFontTx/>
              <a:buNone/>
              <a:tabLst/>
              <a:defRPr sz="2325" b="0"/>
            </a:lvl1pPr>
            <a:lvl2pPr marL="209244" marR="0" indent="-209244" algn="l" defTabSz="1265666" rtl="0" eaLnBrk="1" fontAlgn="auto" latinLnBrk="0" hangingPunct="1">
              <a:lnSpc>
                <a:spcPct val="100000"/>
              </a:lnSpc>
              <a:spcBef>
                <a:spcPts val="698"/>
              </a:spcBef>
              <a:spcAft>
                <a:spcPts val="0"/>
              </a:spcAft>
              <a:buClr>
                <a:schemeClr val="accent1"/>
              </a:buClr>
              <a:buSzPct val="100000"/>
              <a:buFont typeface="Wingdings" panose="05000000000000000000" pitchFamily="2" charset="2"/>
              <a:buChar char="§"/>
              <a:tabLst/>
              <a:defRPr sz="2093"/>
            </a:lvl2pPr>
            <a:lvl3pPr marL="418488" marR="0" indent="-208533" algn="l" defTabSz="1265666" rtl="0" eaLnBrk="1" fontAlgn="auto" latinLnBrk="0" hangingPunct="1">
              <a:lnSpc>
                <a:spcPct val="100000"/>
              </a:lnSpc>
              <a:spcBef>
                <a:spcPts val="465"/>
              </a:spcBef>
              <a:spcAft>
                <a:spcPts val="0"/>
              </a:spcAft>
              <a:buClr>
                <a:schemeClr val="tx1"/>
              </a:buClr>
              <a:buSzPct val="100000"/>
              <a:buFont typeface="Arial" pitchFamily="34" charset="0"/>
              <a:buChar char="–"/>
              <a:tabLst/>
              <a:defRPr sz="2093" baseline="0"/>
            </a:lvl3pPr>
            <a:lvl4pPr marL="627732" marR="0" indent="-209244" algn="l" defTabSz="1265666" rtl="0" eaLnBrk="1" fontAlgn="auto" latinLnBrk="0" hangingPunct="1">
              <a:lnSpc>
                <a:spcPct val="100000"/>
              </a:lnSpc>
              <a:spcBef>
                <a:spcPts val="291"/>
              </a:spcBef>
              <a:spcAft>
                <a:spcPts val="0"/>
              </a:spcAft>
              <a:buClr>
                <a:schemeClr val="tx1"/>
              </a:buClr>
              <a:buSzPct val="100000"/>
              <a:buFont typeface="Courier New" pitchFamily="49" charset="0"/>
              <a:buChar char="o"/>
              <a:tabLst/>
              <a:defRPr sz="186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6" name="Title Placeholder 1"/>
          <p:cNvSpPr>
            <a:spLocks noGrp="1"/>
          </p:cNvSpPr>
          <p:nvPr>
            <p:ph type="title" hasCustomPrompt="1"/>
          </p:nvPr>
        </p:nvSpPr>
        <p:spPr bwMode="gray">
          <a:xfrm>
            <a:off x="621079" y="620201"/>
            <a:ext cx="13985305" cy="443001"/>
          </a:xfrm>
          <a:prstGeom prst="rect">
            <a:avLst/>
          </a:prstGeom>
        </p:spPr>
        <p:txBody>
          <a:bodyPr vert="horz" wrap="square" lIns="0" tIns="0" rIns="0" bIns="0" rtlCol="0" anchor="t" anchorCtr="0">
            <a:spAutoFit/>
          </a:bodyPr>
          <a:lstStyle>
            <a:lvl1pPr>
              <a:defRPr/>
            </a:lvl1pPr>
          </a:lstStyle>
          <a:p>
            <a:r>
              <a:rPr lang="en-US" noProof="0" dirty="0"/>
              <a:t>Agenda</a:t>
            </a:r>
          </a:p>
        </p:txBody>
      </p:sp>
    </p:spTree>
    <p:extLst>
      <p:ext uri="{BB962C8B-B14F-4D97-AF65-F5344CB8AC3E}">
        <p14:creationId xmlns:p14="http://schemas.microsoft.com/office/powerpoint/2010/main" val="3961034912"/>
      </p:ext>
    </p:extLst>
  </p:cSld>
  <p:clrMapOvr>
    <a:masterClrMapping/>
  </p:clrMapOvr>
  <p:extLst>
    <p:ext uri="{DCECCB84-F9BA-43D5-87BE-67443E8EF086}">
      <p15:sldGuideLst xmlns:p15="http://schemas.microsoft.com/office/powerpoint/2012/main">
        <p15:guide id="1" pos="311">
          <p15:clr>
            <a:srgbClr val="FBAE40"/>
          </p15:clr>
        </p15:guide>
        <p15:guide id="3" orient="horz" pos="336">
          <p15:clr>
            <a:srgbClr val="FBAE40"/>
          </p15:clr>
        </p15:guide>
        <p15:guide id="4" orient="horz" pos="576">
          <p15:clr>
            <a:srgbClr val="FBAE40"/>
          </p15:clr>
        </p15:guide>
        <p15:guide id="5" orient="horz" pos="1008">
          <p15:clr>
            <a:srgbClr val="FBAE40"/>
          </p15:clr>
        </p15:guide>
        <p15:guide id="6" orient="horz" pos="3984">
          <p15:clr>
            <a:srgbClr val="FBAE40"/>
          </p15:clr>
        </p15:guide>
        <p15:guide id="7" pos="73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EE76-F27B-44D0-AB61-65806AF0C854}"/>
              </a:ext>
            </a:extLst>
          </p:cNvPr>
          <p:cNvSpPr>
            <a:spLocks noGrp="1"/>
          </p:cNvSpPr>
          <p:nvPr>
            <p:ph type="ctrTitle"/>
          </p:nvPr>
        </p:nvSpPr>
        <p:spPr>
          <a:xfrm>
            <a:off x="1905000" y="1304925"/>
            <a:ext cx="11433175" cy="2776538"/>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7C8B2-3A23-4052-AE42-D11F5B510BD9}"/>
              </a:ext>
            </a:extLst>
          </p:cNvPr>
          <p:cNvSpPr>
            <a:spLocks noGrp="1"/>
          </p:cNvSpPr>
          <p:nvPr>
            <p:ph type="subTitle" idx="1"/>
          </p:nvPr>
        </p:nvSpPr>
        <p:spPr>
          <a:xfrm>
            <a:off x="1905000" y="4187825"/>
            <a:ext cx="11433175" cy="1925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4EBBBD-E374-4EAA-8E2C-19D1E795D250}"/>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47038B7C-65A7-4D95-B0BA-54E7006D2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30CD7-89BB-4C45-AA2C-9B765DA78E2A}"/>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55163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869E-EEE6-4569-BE28-C33A3651FA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555F2E-65E2-4FD4-846A-6602646D0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FF509-06D1-4E57-BF1B-36D1D17AE630}"/>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502F5095-6EFB-42CC-8925-FDA6931B2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438E8-C29F-4712-A0EE-30F820CBDDF6}"/>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102918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BFCB-5618-4C00-BD6B-478154DC0F34}"/>
              </a:ext>
            </a:extLst>
          </p:cNvPr>
          <p:cNvSpPr>
            <a:spLocks noGrp="1"/>
          </p:cNvSpPr>
          <p:nvPr>
            <p:ph type="title"/>
          </p:nvPr>
        </p:nvSpPr>
        <p:spPr>
          <a:xfrm>
            <a:off x="1039813" y="1987550"/>
            <a:ext cx="13147675" cy="331787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AD8026-5875-45F3-9968-317AAD988F26}"/>
              </a:ext>
            </a:extLst>
          </p:cNvPr>
          <p:cNvSpPr>
            <a:spLocks noGrp="1"/>
          </p:cNvSpPr>
          <p:nvPr>
            <p:ph type="body" idx="1"/>
          </p:nvPr>
        </p:nvSpPr>
        <p:spPr>
          <a:xfrm>
            <a:off x="1039813" y="5335588"/>
            <a:ext cx="13147675" cy="17446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94D28-E406-4D67-B46D-2DD06F7FE952}"/>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7A389593-9D92-469B-A9D0-7B567F18C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64116-7E96-476E-AFC4-EFB705C85FB3}"/>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6065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2397-9183-40BC-8378-78267FC1F0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ADE567-599E-43FC-B66C-11CD4FDDB877}"/>
              </a:ext>
            </a:extLst>
          </p:cNvPr>
          <p:cNvSpPr>
            <a:spLocks noGrp="1"/>
          </p:cNvSpPr>
          <p:nvPr>
            <p:ph sz="half" idx="1"/>
          </p:nvPr>
        </p:nvSpPr>
        <p:spPr>
          <a:xfrm>
            <a:off x="1047750" y="2122488"/>
            <a:ext cx="6497638"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00DB0-3058-426F-832D-AACFEFF1463E}"/>
              </a:ext>
            </a:extLst>
          </p:cNvPr>
          <p:cNvSpPr>
            <a:spLocks noGrp="1"/>
          </p:cNvSpPr>
          <p:nvPr>
            <p:ph sz="half" idx="2"/>
          </p:nvPr>
        </p:nvSpPr>
        <p:spPr>
          <a:xfrm>
            <a:off x="7697788" y="2122488"/>
            <a:ext cx="6497637"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D47977-5157-42DE-9212-A0090BEF732F}"/>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6" name="Footer Placeholder 5">
            <a:extLst>
              <a:ext uri="{FF2B5EF4-FFF2-40B4-BE49-F238E27FC236}">
                <a16:creationId xmlns:a16="http://schemas.microsoft.com/office/drawing/2014/main" id="{17339F99-BE47-4401-A17D-7AD036CA6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E58AD-92A1-4410-B835-39EFC1930AB0}"/>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248757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B4DB143-CF4B-4CA3-BEAD-1B50199E8B91}"/>
              </a:ext>
            </a:extLst>
          </p:cNvPr>
          <p:cNvSpPr>
            <a:spLocks noGrp="1"/>
          </p:cNvSpPr>
          <p:nvPr>
            <p:ph type="pic" sz="quarter" idx="10"/>
          </p:nvPr>
        </p:nvSpPr>
        <p:spPr>
          <a:xfrm>
            <a:off x="4022725" y="1828800"/>
            <a:ext cx="3292475" cy="1838325"/>
          </a:xfrm>
        </p:spPr>
        <p:txBody>
          <a:bodyPr>
            <a:normAutofit/>
          </a:bodyPr>
          <a:lstStyle>
            <a:lvl1pPr marL="0" indent="0" algn="ctr">
              <a:buNone/>
              <a:defRPr sz="2000"/>
            </a:lvl1pPr>
          </a:lstStyle>
          <a:p>
            <a:endParaRPr lang="en-US" dirty="0"/>
          </a:p>
          <a:p>
            <a:r>
              <a:rPr lang="en-US" dirty="0"/>
              <a:t>Click icon to insert picture</a:t>
            </a:r>
            <a:endParaRPr lang="en-GB" dirty="0"/>
          </a:p>
        </p:txBody>
      </p:sp>
      <p:sp>
        <p:nvSpPr>
          <p:cNvPr id="9" name="Picture Placeholder 8">
            <a:extLst>
              <a:ext uri="{FF2B5EF4-FFF2-40B4-BE49-F238E27FC236}">
                <a16:creationId xmlns:a16="http://schemas.microsoft.com/office/drawing/2014/main" id="{B0D2EE60-CDC8-4F94-B54A-C7B073A56DCE}"/>
              </a:ext>
            </a:extLst>
          </p:cNvPr>
          <p:cNvSpPr>
            <a:spLocks noGrp="1"/>
          </p:cNvSpPr>
          <p:nvPr>
            <p:ph type="pic" sz="quarter" idx="11" hasCustomPrompt="1"/>
          </p:nvPr>
        </p:nvSpPr>
        <p:spPr>
          <a:xfrm>
            <a:off x="7927976" y="3484344"/>
            <a:ext cx="917641" cy="798897"/>
          </a:xfrm>
          <a:prstGeom prst="ellipse">
            <a:avLst/>
          </a:prstGeom>
        </p:spPr>
        <p:txBody>
          <a:bodyPr>
            <a:normAutofit/>
          </a:bodyPr>
          <a:lstStyle>
            <a:lvl1pPr marL="0" indent="0" algn="ctr">
              <a:buNone/>
              <a:defRPr sz="1050"/>
            </a:lvl1pPr>
          </a:lstStyle>
          <a:p>
            <a:r>
              <a:rPr lang="en-US" dirty="0"/>
              <a:t>Logo</a:t>
            </a:r>
            <a:endParaRPr lang="en-GB" dirty="0"/>
          </a:p>
        </p:txBody>
      </p:sp>
      <p:sp>
        <p:nvSpPr>
          <p:cNvPr id="11" name="Picture Placeholder 10">
            <a:extLst>
              <a:ext uri="{FF2B5EF4-FFF2-40B4-BE49-F238E27FC236}">
                <a16:creationId xmlns:a16="http://schemas.microsoft.com/office/drawing/2014/main" id="{C769528F-8C39-4751-9BE5-D26C200BEE21}"/>
              </a:ext>
            </a:extLst>
          </p:cNvPr>
          <p:cNvSpPr>
            <a:spLocks noGrp="1"/>
          </p:cNvSpPr>
          <p:nvPr>
            <p:ph type="pic" sz="quarter" idx="12" hasCustomPrompt="1"/>
          </p:nvPr>
        </p:nvSpPr>
        <p:spPr>
          <a:xfrm>
            <a:off x="10396622" y="250257"/>
            <a:ext cx="3261626" cy="1414095"/>
          </a:xfrm>
        </p:spPr>
        <p:txBody>
          <a:bodyPr>
            <a:normAutofit/>
          </a:bodyPr>
          <a:lstStyle>
            <a:lvl1pPr marL="0" indent="0" algn="ctr">
              <a:buNone/>
              <a:defRPr sz="2400" b="1">
                <a:solidFill>
                  <a:srgbClr val="FFC000"/>
                </a:solidFill>
              </a:defRPr>
            </a:lvl1pPr>
          </a:lstStyle>
          <a:p>
            <a:r>
              <a:rPr lang="en-US" dirty="0"/>
              <a:t>Click icon to insert logo</a:t>
            </a:r>
            <a:endParaRPr lang="en-GB" dirty="0"/>
          </a:p>
        </p:txBody>
      </p:sp>
    </p:spTree>
    <p:extLst>
      <p:ext uri="{BB962C8B-B14F-4D97-AF65-F5344CB8AC3E}">
        <p14:creationId xmlns:p14="http://schemas.microsoft.com/office/powerpoint/2010/main" val="370257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D105-B931-4A7C-B8CA-2F0696139774}"/>
              </a:ext>
            </a:extLst>
          </p:cNvPr>
          <p:cNvSpPr>
            <a:spLocks noGrp="1"/>
          </p:cNvSpPr>
          <p:nvPr>
            <p:ph type="title"/>
          </p:nvPr>
        </p:nvSpPr>
        <p:spPr>
          <a:xfrm>
            <a:off x="1049338" y="423863"/>
            <a:ext cx="13147675" cy="154146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83B65-9790-4128-8D12-ADD9D332EBA7}"/>
              </a:ext>
            </a:extLst>
          </p:cNvPr>
          <p:cNvSpPr>
            <a:spLocks noGrp="1"/>
          </p:cNvSpPr>
          <p:nvPr>
            <p:ph type="body" idx="1"/>
          </p:nvPr>
        </p:nvSpPr>
        <p:spPr>
          <a:xfrm>
            <a:off x="1049338" y="1954213"/>
            <a:ext cx="6448425" cy="95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EE2BF-411C-4264-88A6-6B8E3CB482D8}"/>
              </a:ext>
            </a:extLst>
          </p:cNvPr>
          <p:cNvSpPr>
            <a:spLocks noGrp="1"/>
          </p:cNvSpPr>
          <p:nvPr>
            <p:ph sz="half" idx="2"/>
          </p:nvPr>
        </p:nvSpPr>
        <p:spPr>
          <a:xfrm>
            <a:off x="1049338" y="2913063"/>
            <a:ext cx="6448425" cy="428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99D621-20CA-4DBB-BD4F-5BF76B23E886}"/>
              </a:ext>
            </a:extLst>
          </p:cNvPr>
          <p:cNvSpPr>
            <a:spLocks noGrp="1"/>
          </p:cNvSpPr>
          <p:nvPr>
            <p:ph type="body" sz="quarter" idx="3"/>
          </p:nvPr>
        </p:nvSpPr>
        <p:spPr>
          <a:xfrm>
            <a:off x="7716838" y="1954213"/>
            <a:ext cx="6480175" cy="95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DF7D4-AB3C-4302-B511-9FFBCE71FEBF}"/>
              </a:ext>
            </a:extLst>
          </p:cNvPr>
          <p:cNvSpPr>
            <a:spLocks noGrp="1"/>
          </p:cNvSpPr>
          <p:nvPr>
            <p:ph sz="quarter" idx="4"/>
          </p:nvPr>
        </p:nvSpPr>
        <p:spPr>
          <a:xfrm>
            <a:off x="7716838" y="2913063"/>
            <a:ext cx="6480175" cy="428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9EA77-8990-4317-92D4-7C638C026828}"/>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8" name="Footer Placeholder 7">
            <a:extLst>
              <a:ext uri="{FF2B5EF4-FFF2-40B4-BE49-F238E27FC236}">
                <a16:creationId xmlns:a16="http://schemas.microsoft.com/office/drawing/2014/main" id="{23648A76-0611-46F0-9E65-6DEC69D2A6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A58F02-B194-4E6C-BEC9-9A30FC934864}"/>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94213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F5E5-A6C6-4874-BACA-B593BAE180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03E2BF-FB3F-451A-A993-A1E52C89ED71}"/>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4" name="Footer Placeholder 3">
            <a:extLst>
              <a:ext uri="{FF2B5EF4-FFF2-40B4-BE49-F238E27FC236}">
                <a16:creationId xmlns:a16="http://schemas.microsoft.com/office/drawing/2014/main" id="{4D9E515F-4618-4701-9181-AA36FA8FD4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411A4E-728D-41BB-B4F3-4F9DC4A58F9B}"/>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239131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6274-D912-4BA4-9FC5-6F06761E5D44}"/>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3" name="Footer Placeholder 2">
            <a:extLst>
              <a:ext uri="{FF2B5EF4-FFF2-40B4-BE49-F238E27FC236}">
                <a16:creationId xmlns:a16="http://schemas.microsoft.com/office/drawing/2014/main" id="{300DAC45-698D-4905-9C5F-EBDEB55FEA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EE4694-1010-4B98-8D57-9C60681D12F8}"/>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08779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5794-5010-4DA9-83D7-E8D81340231E}"/>
              </a:ext>
            </a:extLst>
          </p:cNvPr>
          <p:cNvSpPr>
            <a:spLocks noGrp="1"/>
          </p:cNvSpPr>
          <p:nvPr>
            <p:ph type="title"/>
          </p:nvPr>
        </p:nvSpPr>
        <p:spPr>
          <a:xfrm>
            <a:off x="1049338" y="531813"/>
            <a:ext cx="4916487" cy="18605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66A24B-3CD6-4EB4-BD6D-0C97DBEED032}"/>
              </a:ext>
            </a:extLst>
          </p:cNvPr>
          <p:cNvSpPr>
            <a:spLocks noGrp="1"/>
          </p:cNvSpPr>
          <p:nvPr>
            <p:ph idx="1"/>
          </p:nvPr>
        </p:nvSpPr>
        <p:spPr>
          <a:xfrm>
            <a:off x="6480175" y="1147763"/>
            <a:ext cx="7716838" cy="5667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BDECF7-0B5E-4379-96EC-3A5E4541E8AA}"/>
              </a:ext>
            </a:extLst>
          </p:cNvPr>
          <p:cNvSpPr>
            <a:spLocks noGrp="1"/>
          </p:cNvSpPr>
          <p:nvPr>
            <p:ph type="body" sz="half" idx="2"/>
          </p:nvPr>
        </p:nvSpPr>
        <p:spPr>
          <a:xfrm>
            <a:off x="1049338" y="2392363"/>
            <a:ext cx="4916487" cy="4432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48E85-82D6-414C-ABDD-3065E96AB869}"/>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6" name="Footer Placeholder 5">
            <a:extLst>
              <a:ext uri="{FF2B5EF4-FFF2-40B4-BE49-F238E27FC236}">
                <a16:creationId xmlns:a16="http://schemas.microsoft.com/office/drawing/2014/main" id="{EF96525D-9C0D-4D2A-A09B-3680C8ABD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1642ED-B183-4AEA-A34B-C8041363C488}"/>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421391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0669-C6B0-4AFB-A198-77FE7CACF66D}"/>
              </a:ext>
            </a:extLst>
          </p:cNvPr>
          <p:cNvSpPr>
            <a:spLocks noGrp="1"/>
          </p:cNvSpPr>
          <p:nvPr>
            <p:ph type="title"/>
          </p:nvPr>
        </p:nvSpPr>
        <p:spPr>
          <a:xfrm>
            <a:off x="1049338" y="531813"/>
            <a:ext cx="4916487" cy="18605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CB5D15-24BA-48A2-9377-C7B8E2E2C905}"/>
              </a:ext>
            </a:extLst>
          </p:cNvPr>
          <p:cNvSpPr>
            <a:spLocks noGrp="1"/>
          </p:cNvSpPr>
          <p:nvPr>
            <p:ph type="pic" idx="1"/>
          </p:nvPr>
        </p:nvSpPr>
        <p:spPr>
          <a:xfrm>
            <a:off x="6480175" y="1147763"/>
            <a:ext cx="7716838" cy="566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84EF62-9115-4ADF-AF32-2B970C8DC5E8}"/>
              </a:ext>
            </a:extLst>
          </p:cNvPr>
          <p:cNvSpPr>
            <a:spLocks noGrp="1"/>
          </p:cNvSpPr>
          <p:nvPr>
            <p:ph type="body" sz="half" idx="2"/>
          </p:nvPr>
        </p:nvSpPr>
        <p:spPr>
          <a:xfrm>
            <a:off x="1049338" y="2392363"/>
            <a:ext cx="4916487" cy="4432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514E9-BAEB-4513-AF1B-97D8D8530209}"/>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6" name="Footer Placeholder 5">
            <a:extLst>
              <a:ext uri="{FF2B5EF4-FFF2-40B4-BE49-F238E27FC236}">
                <a16:creationId xmlns:a16="http://schemas.microsoft.com/office/drawing/2014/main" id="{51EF3E5A-B9DB-44F1-87BE-357A486AB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D0219-D45E-429F-8706-BC0F59F2F56F}"/>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44857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EA54-DC38-41C0-83DA-728471D2B6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D8AD70-5729-4FA7-9B38-7CD721330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D6DD4-F76E-42E2-89F6-8DAAB225A9C0}"/>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C2657006-DE36-459C-B2D8-0105B86B0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EAAB8C-A339-42C5-9F32-20C869821EC1}"/>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86709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7D987-1892-465B-B5B0-27F48C82DC15}"/>
              </a:ext>
            </a:extLst>
          </p:cNvPr>
          <p:cNvSpPr>
            <a:spLocks noGrp="1"/>
          </p:cNvSpPr>
          <p:nvPr>
            <p:ph type="title" orient="vert"/>
          </p:nvPr>
        </p:nvSpPr>
        <p:spPr>
          <a:xfrm>
            <a:off x="10909300" y="423863"/>
            <a:ext cx="3286125" cy="67579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6EC41D-FAC4-4960-97E9-9C87A78B08BB}"/>
              </a:ext>
            </a:extLst>
          </p:cNvPr>
          <p:cNvSpPr>
            <a:spLocks noGrp="1"/>
          </p:cNvSpPr>
          <p:nvPr>
            <p:ph type="body" orient="vert" idx="1"/>
          </p:nvPr>
        </p:nvSpPr>
        <p:spPr>
          <a:xfrm>
            <a:off x="1047750" y="423863"/>
            <a:ext cx="9709150" cy="6757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AC9C7-4184-4207-90C7-E190E576C1C2}"/>
              </a:ext>
            </a:extLst>
          </p:cNvPr>
          <p:cNvSpPr>
            <a:spLocks noGrp="1"/>
          </p:cNvSpPr>
          <p:nvPr>
            <p:ph type="dt" sz="half" idx="10"/>
          </p:nvPr>
        </p:nvSpPr>
        <p:spPr/>
        <p:txBody>
          <a:body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3B79890B-D822-492F-B3BF-82C03449B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F079C-BEE5-4D92-856E-2712BEC881CD}"/>
              </a:ext>
            </a:extLst>
          </p:cNvPr>
          <p:cNvSpPr>
            <a:spLocks noGrp="1"/>
          </p:cNvSpPr>
          <p:nvPr>
            <p:ph type="sldNum" sz="quarter" idx="12"/>
          </p:nvPr>
        </p:nvSpPr>
        <p:spPr/>
        <p:txBody>
          <a:bodyPr/>
          <a:lstStyle/>
          <a:p>
            <a:fld id="{2455CC56-79A1-4449-88C0-B6D99BC00423}" type="slidenum">
              <a:rPr lang="en-GB" smtClean="0"/>
              <a:t>‹#›</a:t>
            </a:fld>
            <a:endParaRPr lang="en-GB"/>
          </a:p>
        </p:txBody>
      </p:sp>
    </p:spTree>
    <p:extLst>
      <p:ext uri="{BB962C8B-B14F-4D97-AF65-F5344CB8AC3E}">
        <p14:creationId xmlns:p14="http://schemas.microsoft.com/office/powerpoint/2010/main" val="338698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397" y="1305007"/>
            <a:ext cx="11432381" cy="2776138"/>
          </a:xfrm>
        </p:spPr>
        <p:txBody>
          <a:bodyPr anchor="b"/>
          <a:lstStyle>
            <a:lvl1pPr algn="ctr">
              <a:defRPr sz="6976"/>
            </a:lvl1pPr>
          </a:lstStyle>
          <a:p>
            <a:r>
              <a:rPr lang="en-US"/>
              <a:t>Click to edit Master title style</a:t>
            </a:r>
            <a:endParaRPr lang="en-US" dirty="0"/>
          </a:p>
        </p:txBody>
      </p:sp>
      <p:sp>
        <p:nvSpPr>
          <p:cNvPr id="3" name="Subtitle 2"/>
          <p:cNvSpPr>
            <a:spLocks noGrp="1"/>
          </p:cNvSpPr>
          <p:nvPr>
            <p:ph type="subTitle" idx="1"/>
          </p:nvPr>
        </p:nvSpPr>
        <p:spPr>
          <a:xfrm>
            <a:off x="1905397" y="4188203"/>
            <a:ext cx="11432381" cy="1925207"/>
          </a:xfrm>
        </p:spPr>
        <p:txBody>
          <a:bodyPr/>
          <a:lstStyle>
            <a:lvl1pPr marL="0" indent="0" algn="ctr">
              <a:buNone/>
              <a:defRPr sz="2790"/>
            </a:lvl1pPr>
            <a:lvl2pPr marL="531586" indent="0" algn="ctr">
              <a:buNone/>
              <a:defRPr sz="2325"/>
            </a:lvl2pPr>
            <a:lvl3pPr marL="1063173" indent="0" algn="ctr">
              <a:buNone/>
              <a:defRPr sz="2093"/>
            </a:lvl3pPr>
            <a:lvl4pPr marL="1594759" indent="0" algn="ctr">
              <a:buNone/>
              <a:defRPr sz="1860"/>
            </a:lvl4pPr>
            <a:lvl5pPr marL="2126346" indent="0" algn="ctr">
              <a:buNone/>
              <a:defRPr sz="1860"/>
            </a:lvl5pPr>
            <a:lvl6pPr marL="2657932" indent="0" algn="ctr">
              <a:buNone/>
              <a:defRPr sz="1860"/>
            </a:lvl6pPr>
            <a:lvl7pPr marL="3189519" indent="0" algn="ctr">
              <a:buNone/>
              <a:defRPr sz="1860"/>
            </a:lvl7pPr>
            <a:lvl8pPr marL="3721105" indent="0" algn="ctr">
              <a:buNone/>
              <a:defRPr sz="1860"/>
            </a:lvl8pPr>
            <a:lvl9pPr marL="4252692" indent="0" algn="ctr">
              <a:buNone/>
              <a:defRPr sz="18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407803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69555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5C27-B045-4303-AB0C-54C3A7139E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561DAA-5F55-4376-84BD-66245BE0420D}"/>
              </a:ext>
            </a:extLst>
          </p:cNvPr>
          <p:cNvSpPr>
            <a:spLocks noGrp="1"/>
          </p:cNvSpPr>
          <p:nvPr>
            <p:ph type="dt" sz="half" idx="10"/>
          </p:nvPr>
        </p:nvSpPr>
        <p:spPr/>
        <p:txBody>
          <a:bodyPr/>
          <a:lstStyle/>
          <a:p>
            <a:fld id="{99FA5591-F7BB-4C7D-8FE8-25AA4A33129B}" type="datetimeFigureOut">
              <a:rPr lang="en-GB" smtClean="0"/>
              <a:t>24/03/2021</a:t>
            </a:fld>
            <a:endParaRPr lang="en-GB"/>
          </a:p>
        </p:txBody>
      </p:sp>
      <p:sp>
        <p:nvSpPr>
          <p:cNvPr id="4" name="Footer Placeholder 3">
            <a:extLst>
              <a:ext uri="{FF2B5EF4-FFF2-40B4-BE49-F238E27FC236}">
                <a16:creationId xmlns:a16="http://schemas.microsoft.com/office/drawing/2014/main" id="{670074DD-A501-4C6D-A88C-5223628381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A02FE-738B-4D1A-A6EE-803B608173C0}"/>
              </a:ext>
            </a:extLst>
          </p:cNvPr>
          <p:cNvSpPr>
            <a:spLocks noGrp="1"/>
          </p:cNvSpPr>
          <p:nvPr>
            <p:ph type="sldNum" sz="quarter" idx="12"/>
          </p:nvPr>
        </p:nvSpPr>
        <p:spPr/>
        <p:txBody>
          <a:bodyPr/>
          <a:lstStyle/>
          <a:p>
            <a:fld id="{AFB7826D-F279-4CAA-972F-426406747F30}" type="slidenum">
              <a:rPr lang="en-GB" smtClean="0"/>
              <a:t>‹#›</a:t>
            </a:fld>
            <a:endParaRPr lang="en-GB"/>
          </a:p>
        </p:txBody>
      </p:sp>
      <p:pic>
        <p:nvPicPr>
          <p:cNvPr id="6" name="Picture 5">
            <a:extLst>
              <a:ext uri="{FF2B5EF4-FFF2-40B4-BE49-F238E27FC236}">
                <a16:creationId xmlns:a16="http://schemas.microsoft.com/office/drawing/2014/main" id="{1F5E6E7C-9D5C-4B2D-9BAE-FD9660E112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5301086" cy="7974013"/>
          </a:xfrm>
          <a:prstGeom prst="rect">
            <a:avLst/>
          </a:prstGeom>
        </p:spPr>
      </p:pic>
      <p:sp>
        <p:nvSpPr>
          <p:cNvPr id="7" name="Rectangle 6">
            <a:extLst>
              <a:ext uri="{FF2B5EF4-FFF2-40B4-BE49-F238E27FC236}">
                <a16:creationId xmlns:a16="http://schemas.microsoft.com/office/drawing/2014/main" id="{3C547DE7-2179-40DE-B785-82FCAA14E81A}"/>
              </a:ext>
            </a:extLst>
          </p:cNvPr>
          <p:cNvSpPr/>
          <p:nvPr userDrawn="1"/>
        </p:nvSpPr>
        <p:spPr>
          <a:xfrm>
            <a:off x="4650058" y="150471"/>
            <a:ext cx="6107374" cy="763929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8" name="Picture 8">
            <a:extLst>
              <a:ext uri="{FF2B5EF4-FFF2-40B4-BE49-F238E27FC236}">
                <a16:creationId xmlns:a16="http://schemas.microsoft.com/office/drawing/2014/main" id="{05EB3476-A16F-4621-9768-56FA1B0D73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82265" y="374086"/>
            <a:ext cx="2838904" cy="6090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7">
            <a:extLst>
              <a:ext uri="{FF2B5EF4-FFF2-40B4-BE49-F238E27FC236}">
                <a16:creationId xmlns:a16="http://schemas.microsoft.com/office/drawing/2014/main" id="{ABFD0271-CBC3-4586-8AA6-1453969690F0}"/>
              </a:ext>
            </a:extLst>
          </p:cNvPr>
          <p:cNvSpPr>
            <a:spLocks noChangeArrowheads="1"/>
          </p:cNvSpPr>
          <p:nvPr userDrawn="1"/>
        </p:nvSpPr>
        <p:spPr bwMode="auto">
          <a:xfrm>
            <a:off x="0" y="0"/>
            <a:ext cx="1524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36480B1B-9054-439C-B162-AAC7BA2EE2D4}"/>
              </a:ext>
            </a:extLst>
          </p:cNvPr>
          <p:cNvSpPr/>
          <p:nvPr userDrawn="1"/>
        </p:nvSpPr>
        <p:spPr>
          <a:xfrm>
            <a:off x="4890749" y="2087134"/>
            <a:ext cx="5577500" cy="3915193"/>
          </a:xfrm>
          <a:prstGeom prst="rect">
            <a:avLst/>
          </a:prstGeom>
          <a:solidFill>
            <a:schemeClr val="lt1"/>
          </a:solid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a:extLst>
              <a:ext uri="{FF2B5EF4-FFF2-40B4-BE49-F238E27FC236}">
                <a16:creationId xmlns:a16="http://schemas.microsoft.com/office/drawing/2014/main" id="{826D005B-0480-40C6-B24C-1AB265EA8B51}"/>
              </a:ext>
            </a:extLst>
          </p:cNvPr>
          <p:cNvPicPr>
            <a:picLocks noChangeAspect="1"/>
          </p:cNvPicPr>
          <p:nvPr userDrawn="1"/>
        </p:nvPicPr>
        <p:blipFill rotWithShape="1">
          <a:blip r:embed="rId4" cstate="email">
            <a:alphaModFix amt="30000"/>
            <a:extLst>
              <a:ext uri="{28A0092B-C50C-407E-A947-70E740481C1C}">
                <a14:useLocalDpi xmlns:a14="http://schemas.microsoft.com/office/drawing/2010/main"/>
              </a:ext>
            </a:extLst>
          </a:blip>
          <a:srcRect/>
          <a:stretch/>
        </p:blipFill>
        <p:spPr>
          <a:xfrm>
            <a:off x="4249659" y="1629927"/>
            <a:ext cx="6904118" cy="457201"/>
          </a:xfrm>
          <a:prstGeom prst="rect">
            <a:avLst/>
          </a:prstGeom>
        </p:spPr>
      </p:pic>
      <p:pic>
        <p:nvPicPr>
          <p:cNvPr id="12" name="Picture 11">
            <a:extLst>
              <a:ext uri="{FF2B5EF4-FFF2-40B4-BE49-F238E27FC236}">
                <a16:creationId xmlns:a16="http://schemas.microsoft.com/office/drawing/2014/main" id="{39B462F3-A647-431A-A225-733FB27C076E}"/>
              </a:ext>
            </a:extLst>
          </p:cNvPr>
          <p:cNvPicPr>
            <a:picLocks noChangeAspect="1"/>
          </p:cNvPicPr>
          <p:nvPr userDrawn="1"/>
        </p:nvPicPr>
        <p:blipFill rotWithShape="1">
          <a:blip r:embed="rId5" cstate="email">
            <a:alphaModFix amt="30000"/>
            <a:extLst>
              <a:ext uri="{28A0092B-C50C-407E-A947-70E740481C1C}">
                <a14:useLocalDpi xmlns:a14="http://schemas.microsoft.com/office/drawing/2010/main"/>
              </a:ext>
            </a:extLst>
          </a:blip>
          <a:srcRect/>
          <a:stretch/>
        </p:blipFill>
        <p:spPr>
          <a:xfrm>
            <a:off x="10490467" y="1138238"/>
            <a:ext cx="266965" cy="4878507"/>
          </a:xfrm>
          <a:prstGeom prst="rect">
            <a:avLst/>
          </a:prstGeom>
        </p:spPr>
      </p:pic>
      <p:pic>
        <p:nvPicPr>
          <p:cNvPr id="13" name="Picture 12">
            <a:extLst>
              <a:ext uri="{FF2B5EF4-FFF2-40B4-BE49-F238E27FC236}">
                <a16:creationId xmlns:a16="http://schemas.microsoft.com/office/drawing/2014/main" id="{CF428F47-4D0A-49F1-B79D-1B4436676593}"/>
              </a:ext>
            </a:extLst>
          </p:cNvPr>
          <p:cNvPicPr>
            <a:picLocks noChangeAspect="1"/>
          </p:cNvPicPr>
          <p:nvPr userDrawn="1"/>
        </p:nvPicPr>
        <p:blipFill rotWithShape="1">
          <a:blip r:embed="rId6" cstate="email">
            <a:alphaModFix amt="30000"/>
            <a:extLst>
              <a:ext uri="{28A0092B-C50C-407E-A947-70E740481C1C}">
                <a14:useLocalDpi xmlns:a14="http://schemas.microsoft.com/office/drawing/2010/main"/>
              </a:ext>
            </a:extLst>
          </a:blip>
          <a:srcRect/>
          <a:stretch/>
        </p:blipFill>
        <p:spPr>
          <a:xfrm>
            <a:off x="4650058" y="2087134"/>
            <a:ext cx="262163" cy="3915193"/>
          </a:xfrm>
          <a:prstGeom prst="rect">
            <a:avLst/>
          </a:prstGeom>
        </p:spPr>
      </p:pic>
      <p:cxnSp>
        <p:nvCxnSpPr>
          <p:cNvPr id="14" name="Straight Connector 13">
            <a:extLst>
              <a:ext uri="{FF2B5EF4-FFF2-40B4-BE49-F238E27FC236}">
                <a16:creationId xmlns:a16="http://schemas.microsoft.com/office/drawing/2014/main" id="{1114145D-A282-4769-9561-D356486516EE}"/>
              </a:ext>
            </a:extLst>
          </p:cNvPr>
          <p:cNvCxnSpPr>
            <a:cxnSpLocks/>
          </p:cNvCxnSpPr>
          <p:nvPr userDrawn="1"/>
        </p:nvCxnSpPr>
        <p:spPr>
          <a:xfrm>
            <a:off x="4650058" y="1133573"/>
            <a:ext cx="6107374"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5" name="Picture 10">
            <a:extLst>
              <a:ext uri="{FF2B5EF4-FFF2-40B4-BE49-F238E27FC236}">
                <a16:creationId xmlns:a16="http://schemas.microsoft.com/office/drawing/2014/main" id="{5FF10333-8F68-485A-B9DD-0F9E0C67878A}"/>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4902426" y="6086405"/>
            <a:ext cx="5577500" cy="504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14C2C49-5A25-4228-9B82-CA018B95F64A}"/>
              </a:ext>
            </a:extLst>
          </p:cNvPr>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5163447" y="6497400"/>
            <a:ext cx="415636" cy="408888"/>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6A5BDB6-8BD6-4169-83A8-53930B088DA6}"/>
              </a:ext>
            </a:extLst>
          </p:cNvPr>
          <p:cNvPicPr>
            <a:picLocks noChangeAspect="1"/>
          </p:cNvPicPr>
          <p:nvPr userDrawn="1"/>
        </p:nvPicPr>
        <p:blipFill rotWithShape="1">
          <a:blip r:embed="rId9" cstate="email">
            <a:alphaModFix amt="30000"/>
            <a:extLst>
              <a:ext uri="{28A0092B-C50C-407E-A947-70E740481C1C}">
                <a14:useLocalDpi xmlns:a14="http://schemas.microsoft.com/office/drawing/2010/main"/>
              </a:ext>
            </a:extLst>
          </a:blip>
          <a:srcRect/>
          <a:stretch/>
        </p:blipFill>
        <p:spPr>
          <a:xfrm>
            <a:off x="4460488" y="6002327"/>
            <a:ext cx="6296944" cy="1787433"/>
          </a:xfrm>
          <a:prstGeom prst="rect">
            <a:avLst/>
          </a:prstGeom>
        </p:spPr>
      </p:pic>
      <p:pic>
        <p:nvPicPr>
          <p:cNvPr id="18" name="Picture 17" descr="Instagram Icon Set #143038 - Free Icons Library">
            <a:extLst>
              <a:ext uri="{FF2B5EF4-FFF2-40B4-BE49-F238E27FC236}">
                <a16:creationId xmlns:a16="http://schemas.microsoft.com/office/drawing/2014/main" id="{DA7999F8-FBC9-4998-AC2B-6C6E04C1B084}"/>
              </a:ext>
            </a:extLst>
          </p:cNvPr>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4857749" y="426262"/>
            <a:ext cx="597045" cy="462395"/>
          </a:xfrm>
          <a:prstGeom prst="rect">
            <a:avLst/>
          </a:prstGeom>
          <a:noFill/>
          <a:ln>
            <a:noFill/>
          </a:ln>
          <a:extLst>
            <a:ext uri="{53640926-AAD7-44D8-BBD7-CCE9431645EC}">
              <a14:shadowObscured xmlns:a14="http://schemas.microsoft.com/office/drawing/2010/main"/>
            </a:ext>
          </a:extLst>
        </p:spPr>
      </p:pic>
      <p:sp>
        <p:nvSpPr>
          <p:cNvPr id="19" name="Text Box 2">
            <a:extLst>
              <a:ext uri="{FF2B5EF4-FFF2-40B4-BE49-F238E27FC236}">
                <a16:creationId xmlns:a16="http://schemas.microsoft.com/office/drawing/2014/main" id="{19CED97D-8550-4D5B-A3A5-069E457DCA6F}"/>
              </a:ext>
            </a:extLst>
          </p:cNvPr>
          <p:cNvSpPr txBox="1">
            <a:spLocks noChangeArrowheads="1"/>
          </p:cNvSpPr>
          <p:nvPr userDrawn="1"/>
        </p:nvSpPr>
        <p:spPr bwMode="auto">
          <a:xfrm>
            <a:off x="5621751" y="6511390"/>
            <a:ext cx="4557315" cy="5048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Liked by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SAP Concur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Hundreds of customers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95EE7D4E-A03D-4ABD-AFCD-839AC3FB268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93346" y="7323772"/>
            <a:ext cx="2341067" cy="432854"/>
          </a:xfrm>
          <a:prstGeom prst="rect">
            <a:avLst/>
          </a:prstGeom>
        </p:spPr>
      </p:pic>
      <p:pic>
        <p:nvPicPr>
          <p:cNvPr id="21" name="SAP Logo" descr="SAP Logo" title="SAP Logo">
            <a:extLst>
              <a:ext uri="{FF2B5EF4-FFF2-40B4-BE49-F238E27FC236}">
                <a16:creationId xmlns:a16="http://schemas.microsoft.com/office/drawing/2014/main" id="{B60DA1D6-CF89-47D4-991D-50436FCDCB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484858" y="7309716"/>
            <a:ext cx="3622973" cy="664297"/>
          </a:xfrm>
          <a:prstGeom prst="rect">
            <a:avLst/>
          </a:prstGeom>
        </p:spPr>
      </p:pic>
      <p:pic>
        <p:nvPicPr>
          <p:cNvPr id="22" name="Picture 21" descr="Instagram Icon Set #143038 - Free Icons Library">
            <a:extLst>
              <a:ext uri="{FF2B5EF4-FFF2-40B4-BE49-F238E27FC236}">
                <a16:creationId xmlns:a16="http://schemas.microsoft.com/office/drawing/2014/main" id="{C0518596-03D4-46AA-B3A1-D4B2DE23DB49}"/>
              </a:ext>
            </a:extLst>
          </p:cNvPr>
          <p:cNvPicPr/>
          <p:nvPr userDrawn="1"/>
        </p:nvPicPr>
        <p:blipFill rotWithShape="1">
          <a:blip r:embed="rId13" cstate="email">
            <a:extLst>
              <a:ext uri="{28A0092B-C50C-407E-A947-70E740481C1C}">
                <a14:useLocalDpi xmlns:a14="http://schemas.microsoft.com/office/drawing/2010/main"/>
              </a:ext>
            </a:extLst>
          </a:blip>
          <a:srcRect/>
          <a:stretch/>
        </p:blipFill>
        <p:spPr bwMode="auto">
          <a:xfrm>
            <a:off x="9865276" y="437741"/>
            <a:ext cx="578366" cy="481706"/>
          </a:xfrm>
          <a:prstGeom prst="rect">
            <a:avLst/>
          </a:prstGeom>
          <a:noFill/>
          <a:ln>
            <a:noFill/>
          </a:ln>
          <a:extLst>
            <a:ext uri="{53640926-AAD7-44D8-BBD7-CCE9431645EC}">
              <a14:shadowObscured xmlns:a14="http://schemas.microsoft.com/office/drawing/2010/main"/>
            </a:ext>
          </a:extLst>
        </p:spPr>
      </p:pic>
      <p:sp>
        <p:nvSpPr>
          <p:cNvPr id="23" name="Text Box 4">
            <a:extLst>
              <a:ext uri="{FF2B5EF4-FFF2-40B4-BE49-F238E27FC236}">
                <a16:creationId xmlns:a16="http://schemas.microsoft.com/office/drawing/2014/main" id="{BE767BCF-B624-4200-9692-7F04ECEDE57E}"/>
              </a:ext>
            </a:extLst>
          </p:cNvPr>
          <p:cNvSpPr txBox="1">
            <a:spLocks noChangeArrowheads="1"/>
          </p:cNvSpPr>
          <p:nvPr userDrawn="1"/>
        </p:nvSpPr>
        <p:spPr bwMode="auto">
          <a:xfrm>
            <a:off x="6045167" y="1207479"/>
            <a:ext cx="3313100" cy="60814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Insert company name here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cs typeface="Times New Roman" panose="02020603050405020304" pitchFamily="18" charset="0"/>
              </a:rPr>
              <a:t>Insert company location here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0E0C16DF-A2D2-47C0-A188-CEB5C966B748}"/>
              </a:ext>
            </a:extLst>
          </p:cNvPr>
          <p:cNvSpPr txBox="1"/>
          <p:nvPr userDrawn="1"/>
        </p:nvSpPr>
        <p:spPr>
          <a:xfrm>
            <a:off x="11361698" y="166153"/>
            <a:ext cx="3746134" cy="553998"/>
          </a:xfrm>
          <a:prstGeom prst="rect">
            <a:avLst/>
          </a:prstGeom>
          <a:noFill/>
        </p:spPr>
        <p:txBody>
          <a:bodyPr wrap="square" lIns="0" tIns="0" rIns="0" bIns="0" rtlCol="0">
            <a:spAutoFit/>
          </a:bodyPr>
          <a:lstStyle/>
          <a:p>
            <a:pPr algn="l"/>
            <a:r>
              <a:rPr lang="en-US" sz="3600" dirty="0">
                <a:solidFill>
                  <a:srgbClr val="FFC000"/>
                </a:solidFill>
                <a:latin typeface="BentonSans Bold" panose="02000803000000020004" pitchFamily="2" charset="0"/>
              </a:rPr>
              <a:t>Insert Logo Here</a:t>
            </a:r>
            <a:endParaRPr lang="en-GB" sz="3600" dirty="0">
              <a:solidFill>
                <a:srgbClr val="FFC000"/>
              </a:solidFill>
              <a:latin typeface="BentonSans Bold" panose="02000803000000020004" pitchFamily="2" charset="0"/>
            </a:endParaRPr>
          </a:p>
        </p:txBody>
      </p:sp>
      <p:sp>
        <p:nvSpPr>
          <p:cNvPr id="25" name="Oval 24">
            <a:extLst>
              <a:ext uri="{FF2B5EF4-FFF2-40B4-BE49-F238E27FC236}">
                <a16:creationId xmlns:a16="http://schemas.microsoft.com/office/drawing/2014/main" id="{6D069A96-F64D-4D7F-8772-A6F3DE570B74}"/>
              </a:ext>
            </a:extLst>
          </p:cNvPr>
          <p:cNvSpPr/>
          <p:nvPr userDrawn="1"/>
        </p:nvSpPr>
        <p:spPr>
          <a:xfrm>
            <a:off x="4934441" y="1272169"/>
            <a:ext cx="873648" cy="681038"/>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Text Box 11">
            <a:extLst>
              <a:ext uri="{FF2B5EF4-FFF2-40B4-BE49-F238E27FC236}">
                <a16:creationId xmlns:a16="http://schemas.microsoft.com/office/drawing/2014/main" id="{A3434F77-A595-463A-A9DE-1C9EA4B73926}"/>
              </a:ext>
            </a:extLst>
          </p:cNvPr>
          <p:cNvSpPr txBox="1"/>
          <p:nvPr userDrawn="1"/>
        </p:nvSpPr>
        <p:spPr>
          <a:xfrm>
            <a:off x="5037517" y="6693375"/>
            <a:ext cx="5719915" cy="948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I</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nsert company name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We’ve gone live with Concur… #GOLIVE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Picture Placeholder 29">
            <a:extLst>
              <a:ext uri="{FF2B5EF4-FFF2-40B4-BE49-F238E27FC236}">
                <a16:creationId xmlns:a16="http://schemas.microsoft.com/office/drawing/2014/main" id="{A2D7BA59-EB76-4A0B-B20B-640A44BF6432}"/>
              </a:ext>
            </a:extLst>
          </p:cNvPr>
          <p:cNvSpPr>
            <a:spLocks noGrp="1"/>
          </p:cNvSpPr>
          <p:nvPr>
            <p:ph type="pic" sz="quarter" idx="13"/>
          </p:nvPr>
        </p:nvSpPr>
        <p:spPr>
          <a:xfrm>
            <a:off x="4933950" y="2087563"/>
            <a:ext cx="5578475" cy="3933825"/>
          </a:xfrm>
        </p:spPr>
        <p:txBody>
          <a:bodyPr/>
          <a:lstStyle>
            <a:lvl1pPr marL="0" indent="0" algn="ctr">
              <a:buNone/>
              <a:defRPr/>
            </a:lvl1pPr>
          </a:lstStyle>
          <a:p>
            <a:endParaRPr lang="en-GB" dirty="0"/>
          </a:p>
          <a:p>
            <a:r>
              <a:rPr lang="en-GB" dirty="0"/>
              <a:t>Insert picture</a:t>
            </a:r>
          </a:p>
        </p:txBody>
      </p:sp>
      <p:pic>
        <p:nvPicPr>
          <p:cNvPr id="31" name="Picture 30">
            <a:extLst>
              <a:ext uri="{FF2B5EF4-FFF2-40B4-BE49-F238E27FC236}">
                <a16:creationId xmlns:a16="http://schemas.microsoft.com/office/drawing/2014/main" id="{5A7F1D66-8DAE-475E-815A-6AB198A9F40B}"/>
              </a:ext>
            </a:extLst>
          </p:cNvPr>
          <p:cNvPicPr>
            <a:picLocks noChangeAspect="1"/>
          </p:cNvPicPr>
          <p:nvPr userDrawn="1"/>
        </p:nvPicPr>
        <p:blipFill>
          <a:blip r:embed="rId14" cstate="email">
            <a:alphaModFix/>
            <a:extLst>
              <a:ext uri="{28A0092B-C50C-407E-A947-70E740481C1C}">
                <a14:useLocalDpi xmlns:a14="http://schemas.microsoft.com/office/drawing/2010/main"/>
              </a:ext>
            </a:extLst>
          </a:blip>
          <a:stretch>
            <a:fillRect/>
          </a:stretch>
        </p:blipFill>
        <p:spPr>
          <a:xfrm>
            <a:off x="1" y="0"/>
            <a:ext cx="15243174" cy="7974013"/>
          </a:xfrm>
          <a:prstGeom prst="rect">
            <a:avLst/>
          </a:prstGeom>
        </p:spPr>
      </p:pic>
      <p:sp>
        <p:nvSpPr>
          <p:cNvPr id="32" name="Rectangle 31">
            <a:extLst>
              <a:ext uri="{FF2B5EF4-FFF2-40B4-BE49-F238E27FC236}">
                <a16:creationId xmlns:a16="http://schemas.microsoft.com/office/drawing/2014/main" id="{015F167B-D4C3-4050-861F-8B7747F9E003}"/>
              </a:ext>
            </a:extLst>
          </p:cNvPr>
          <p:cNvSpPr/>
          <p:nvPr userDrawn="1"/>
        </p:nvSpPr>
        <p:spPr>
          <a:xfrm>
            <a:off x="4554624" y="150471"/>
            <a:ext cx="6240810" cy="763929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3" name="Straight Connector 32">
            <a:extLst>
              <a:ext uri="{FF2B5EF4-FFF2-40B4-BE49-F238E27FC236}">
                <a16:creationId xmlns:a16="http://schemas.microsoft.com/office/drawing/2014/main" id="{770B6E8D-0A5B-465A-BD1B-E444D3E985DD}"/>
              </a:ext>
            </a:extLst>
          </p:cNvPr>
          <p:cNvCxnSpPr>
            <a:cxnSpLocks/>
          </p:cNvCxnSpPr>
          <p:nvPr userDrawn="1"/>
        </p:nvCxnSpPr>
        <p:spPr>
          <a:xfrm flipV="1">
            <a:off x="4554622" y="1138239"/>
            <a:ext cx="6240812" cy="1"/>
          </a:xfrm>
          <a:prstGeom prst="line">
            <a:avLst/>
          </a:prstGeom>
        </p:spPr>
        <p:style>
          <a:lnRef idx="2">
            <a:schemeClr val="accent3"/>
          </a:lnRef>
          <a:fillRef idx="0">
            <a:schemeClr val="accent3"/>
          </a:fillRef>
          <a:effectRef idx="1">
            <a:schemeClr val="accent3"/>
          </a:effectRef>
          <a:fontRef idx="minor">
            <a:schemeClr val="tx1"/>
          </a:fontRef>
        </p:style>
      </p:cxnSp>
      <p:pic>
        <p:nvPicPr>
          <p:cNvPr id="34" name="Picture 8">
            <a:extLst>
              <a:ext uri="{FF2B5EF4-FFF2-40B4-BE49-F238E27FC236}">
                <a16:creationId xmlns:a16="http://schemas.microsoft.com/office/drawing/2014/main" id="{DB992110-8587-4FB4-8E71-27C18D8DDF7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82265" y="374086"/>
            <a:ext cx="2838904" cy="6090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57">
            <a:extLst>
              <a:ext uri="{FF2B5EF4-FFF2-40B4-BE49-F238E27FC236}">
                <a16:creationId xmlns:a16="http://schemas.microsoft.com/office/drawing/2014/main" id="{9DC11BAB-C533-4600-B6D7-ADAD82C825AF}"/>
              </a:ext>
            </a:extLst>
          </p:cNvPr>
          <p:cNvSpPr>
            <a:spLocks noChangeArrowheads="1"/>
          </p:cNvSpPr>
          <p:nvPr userDrawn="1"/>
        </p:nvSpPr>
        <p:spPr bwMode="auto">
          <a:xfrm>
            <a:off x="0" y="0"/>
            <a:ext cx="1524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6" name="Rectangle 35">
            <a:extLst>
              <a:ext uri="{FF2B5EF4-FFF2-40B4-BE49-F238E27FC236}">
                <a16:creationId xmlns:a16="http://schemas.microsoft.com/office/drawing/2014/main" id="{351B4E59-FA1A-4EF1-B976-3259D4F134DA}"/>
              </a:ext>
            </a:extLst>
          </p:cNvPr>
          <p:cNvSpPr/>
          <p:nvPr userDrawn="1"/>
        </p:nvSpPr>
        <p:spPr>
          <a:xfrm>
            <a:off x="4890749" y="2087134"/>
            <a:ext cx="5577500" cy="391519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7" name="Picture 36">
            <a:extLst>
              <a:ext uri="{FF2B5EF4-FFF2-40B4-BE49-F238E27FC236}">
                <a16:creationId xmlns:a16="http://schemas.microsoft.com/office/drawing/2014/main" id="{FC17946E-7400-4229-A4C1-E5D5E7E4F10A}"/>
              </a:ext>
            </a:extLst>
          </p:cNvPr>
          <p:cNvPicPr>
            <a:picLocks noChangeAspect="1"/>
          </p:cNvPicPr>
          <p:nvPr userDrawn="1"/>
        </p:nvPicPr>
        <p:blipFill rotWithShape="1">
          <a:blip r:embed="rId15" cstate="email">
            <a:alphaModFix amt="30000"/>
            <a:extLst>
              <a:ext uri="{28A0092B-C50C-407E-A947-70E740481C1C}">
                <a14:useLocalDpi xmlns:a14="http://schemas.microsoft.com/office/drawing/2010/main"/>
              </a:ext>
            </a:extLst>
          </a:blip>
          <a:srcRect/>
          <a:stretch/>
        </p:blipFill>
        <p:spPr>
          <a:xfrm>
            <a:off x="4554622" y="1138239"/>
            <a:ext cx="6240812" cy="948739"/>
          </a:xfrm>
          <a:prstGeom prst="rect">
            <a:avLst/>
          </a:prstGeom>
        </p:spPr>
      </p:pic>
      <p:pic>
        <p:nvPicPr>
          <p:cNvPr id="38" name="Picture 37">
            <a:extLst>
              <a:ext uri="{FF2B5EF4-FFF2-40B4-BE49-F238E27FC236}">
                <a16:creationId xmlns:a16="http://schemas.microsoft.com/office/drawing/2014/main" id="{DB68E82A-41DF-412B-B8F3-B63EDF92D95F}"/>
              </a:ext>
            </a:extLst>
          </p:cNvPr>
          <p:cNvPicPr>
            <a:picLocks noChangeAspect="1"/>
          </p:cNvPicPr>
          <p:nvPr userDrawn="1"/>
        </p:nvPicPr>
        <p:blipFill rotWithShape="1">
          <a:blip r:embed="rId16" cstate="email">
            <a:alphaModFix amt="30000"/>
            <a:extLst>
              <a:ext uri="{28A0092B-C50C-407E-A947-70E740481C1C}">
                <a14:useLocalDpi xmlns:a14="http://schemas.microsoft.com/office/drawing/2010/main"/>
              </a:ext>
            </a:extLst>
          </a:blip>
          <a:srcRect/>
          <a:stretch/>
        </p:blipFill>
        <p:spPr>
          <a:xfrm>
            <a:off x="4554623" y="2087133"/>
            <a:ext cx="358344" cy="3915194"/>
          </a:xfrm>
          <a:prstGeom prst="rect">
            <a:avLst/>
          </a:prstGeom>
        </p:spPr>
      </p:pic>
      <p:pic>
        <p:nvPicPr>
          <p:cNvPr id="39" name="Picture 38">
            <a:extLst>
              <a:ext uri="{FF2B5EF4-FFF2-40B4-BE49-F238E27FC236}">
                <a16:creationId xmlns:a16="http://schemas.microsoft.com/office/drawing/2014/main" id="{027D88C5-8491-42FC-B49A-BD0524FD779C}"/>
              </a:ext>
            </a:extLst>
          </p:cNvPr>
          <p:cNvPicPr>
            <a:picLocks noChangeAspect="1"/>
          </p:cNvPicPr>
          <p:nvPr userDrawn="1"/>
        </p:nvPicPr>
        <p:blipFill rotWithShape="1">
          <a:blip r:embed="rId17" cstate="email">
            <a:alphaModFix amt="30000"/>
            <a:extLst>
              <a:ext uri="{28A0092B-C50C-407E-A947-70E740481C1C}">
                <a14:useLocalDpi xmlns:a14="http://schemas.microsoft.com/office/drawing/2010/main"/>
              </a:ext>
            </a:extLst>
          </a:blip>
          <a:srcRect/>
          <a:stretch/>
        </p:blipFill>
        <p:spPr>
          <a:xfrm>
            <a:off x="10490468" y="2087134"/>
            <a:ext cx="316076" cy="3915193"/>
          </a:xfrm>
          <a:prstGeom prst="rect">
            <a:avLst/>
          </a:prstGeom>
        </p:spPr>
      </p:pic>
      <p:pic>
        <p:nvPicPr>
          <p:cNvPr id="40" name="Picture 10">
            <a:extLst>
              <a:ext uri="{FF2B5EF4-FFF2-40B4-BE49-F238E27FC236}">
                <a16:creationId xmlns:a16="http://schemas.microsoft.com/office/drawing/2014/main" id="{97E163E8-59EF-4747-B261-32D5EC196220}"/>
              </a:ext>
            </a:extLst>
          </p:cNvPr>
          <p:cNvPicPr>
            <a:picLocks noChangeAspect="1" noChangeArrowheads="1"/>
          </p:cNvPicPr>
          <p:nvPr userDrawn="1"/>
        </p:nvPicPr>
        <p:blipFill>
          <a:blip r:embed="rId18">
            <a:extLst>
              <a:ext uri="{28A0092B-C50C-407E-A947-70E740481C1C}">
                <a14:useLocalDpi xmlns:a14="http://schemas.microsoft.com/office/drawing/2010/main"/>
              </a:ext>
            </a:extLst>
          </a:blip>
          <a:srcRect/>
          <a:stretch>
            <a:fillRect/>
          </a:stretch>
        </p:blipFill>
        <p:spPr bwMode="auto">
          <a:xfrm>
            <a:off x="4901858" y="5887036"/>
            <a:ext cx="5577500" cy="6271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1B402950-D02F-46C4-97FE-ADE9F6023103}"/>
              </a:ext>
            </a:extLst>
          </p:cNvPr>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5085788" y="6514306"/>
            <a:ext cx="415636" cy="408888"/>
          </a:xfrm>
          <a:prstGeom prst="rect">
            <a:avLst/>
          </a:prstGeom>
          <a:ln>
            <a:noFill/>
          </a:ln>
          <a:extLst>
            <a:ext uri="{53640926-AAD7-44D8-BBD7-CCE9431645EC}">
              <a14:shadowObscured xmlns:a14="http://schemas.microsoft.com/office/drawing/2010/main"/>
            </a:ext>
          </a:extLst>
        </p:spPr>
      </p:pic>
      <p:pic>
        <p:nvPicPr>
          <p:cNvPr id="42" name="Picture 41">
            <a:extLst>
              <a:ext uri="{FF2B5EF4-FFF2-40B4-BE49-F238E27FC236}">
                <a16:creationId xmlns:a16="http://schemas.microsoft.com/office/drawing/2014/main" id="{CBCE978B-D407-4B84-8259-4AA98938A316}"/>
              </a:ext>
            </a:extLst>
          </p:cNvPr>
          <p:cNvPicPr>
            <a:picLocks noChangeAspect="1"/>
          </p:cNvPicPr>
          <p:nvPr userDrawn="1"/>
        </p:nvPicPr>
        <p:blipFill rotWithShape="1">
          <a:blip r:embed="rId19" cstate="email">
            <a:alphaModFix amt="30000"/>
            <a:extLst>
              <a:ext uri="{28A0092B-C50C-407E-A947-70E740481C1C}">
                <a14:useLocalDpi xmlns:a14="http://schemas.microsoft.com/office/drawing/2010/main"/>
              </a:ext>
            </a:extLst>
          </a:blip>
          <a:srcRect/>
          <a:stretch/>
        </p:blipFill>
        <p:spPr>
          <a:xfrm>
            <a:off x="4554622" y="6002327"/>
            <a:ext cx="6240812" cy="1787427"/>
          </a:xfrm>
          <a:prstGeom prst="rect">
            <a:avLst/>
          </a:prstGeom>
        </p:spPr>
      </p:pic>
      <p:sp>
        <p:nvSpPr>
          <p:cNvPr id="43" name="Text Box 2">
            <a:extLst>
              <a:ext uri="{FF2B5EF4-FFF2-40B4-BE49-F238E27FC236}">
                <a16:creationId xmlns:a16="http://schemas.microsoft.com/office/drawing/2014/main" id="{1E16EEA8-B01D-44C5-A1EA-844CA1AC32B2}"/>
              </a:ext>
            </a:extLst>
          </p:cNvPr>
          <p:cNvSpPr txBox="1">
            <a:spLocks noChangeArrowheads="1"/>
          </p:cNvSpPr>
          <p:nvPr userDrawn="1"/>
        </p:nvSpPr>
        <p:spPr bwMode="auto">
          <a:xfrm>
            <a:off x="5595554" y="6521779"/>
            <a:ext cx="4501997" cy="4014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Liked by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SAP Concur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latin typeface="Calibri" panose="020F0502020204030204" pitchFamily="34" charset="0"/>
                <a:ea typeface="Calibri" panose="020F0502020204030204" pitchFamily="34" charset="0"/>
                <a:cs typeface="Times New Roman" panose="02020603050405020304" pitchFamily="18" charset="0"/>
              </a:rPr>
              <a:t>Hundreds of customers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descr="Instagram Icon Set #143038 - Free Icons Library">
            <a:extLst>
              <a:ext uri="{FF2B5EF4-FFF2-40B4-BE49-F238E27FC236}">
                <a16:creationId xmlns:a16="http://schemas.microsoft.com/office/drawing/2014/main" id="{5E6F0F77-D0DF-4715-8B46-5C976CE28A24}"/>
              </a:ext>
            </a:extLst>
          </p:cNvPr>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4736249" y="381908"/>
            <a:ext cx="597045" cy="462395"/>
          </a:xfrm>
          <a:prstGeom prst="rect">
            <a:avLst/>
          </a:prstGeom>
          <a:noFill/>
          <a:ln>
            <a:noFill/>
          </a:ln>
          <a:extLst>
            <a:ext uri="{53640926-AAD7-44D8-BBD7-CCE9431645EC}">
              <a14:shadowObscured xmlns:a14="http://schemas.microsoft.com/office/drawing/2010/main"/>
            </a:ext>
          </a:extLst>
        </p:spPr>
      </p:pic>
      <p:pic>
        <p:nvPicPr>
          <p:cNvPr id="45" name="Picture 44">
            <a:extLst>
              <a:ext uri="{FF2B5EF4-FFF2-40B4-BE49-F238E27FC236}">
                <a16:creationId xmlns:a16="http://schemas.microsoft.com/office/drawing/2014/main" id="{F662A358-A435-4946-9B1E-0748546EFEC7}"/>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60259" y="7232248"/>
            <a:ext cx="2341067" cy="432854"/>
          </a:xfrm>
          <a:prstGeom prst="rect">
            <a:avLst/>
          </a:prstGeom>
        </p:spPr>
      </p:pic>
      <p:pic>
        <p:nvPicPr>
          <p:cNvPr id="46" name="SAP Logo" descr="SAP Logo" title="SAP Logo">
            <a:extLst>
              <a:ext uri="{FF2B5EF4-FFF2-40B4-BE49-F238E27FC236}">
                <a16:creationId xmlns:a16="http://schemas.microsoft.com/office/drawing/2014/main" id="{3757CEDB-A349-49CE-9B51-28146ADEB5E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480217" y="7000805"/>
            <a:ext cx="3622973" cy="664297"/>
          </a:xfrm>
          <a:prstGeom prst="rect">
            <a:avLst/>
          </a:prstGeom>
        </p:spPr>
      </p:pic>
      <p:sp>
        <p:nvSpPr>
          <p:cNvPr id="47" name="Oval 46">
            <a:extLst>
              <a:ext uri="{FF2B5EF4-FFF2-40B4-BE49-F238E27FC236}">
                <a16:creationId xmlns:a16="http://schemas.microsoft.com/office/drawing/2014/main" id="{D3922C40-0CDB-4149-8FF0-503AA827B5B9}"/>
              </a:ext>
            </a:extLst>
          </p:cNvPr>
          <p:cNvSpPr/>
          <p:nvPr userDrawn="1"/>
        </p:nvSpPr>
        <p:spPr>
          <a:xfrm>
            <a:off x="4934441" y="1272169"/>
            <a:ext cx="873648" cy="681038"/>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8" name="Picture 47" descr="Instagram Icon Set #143038 - Free Icons Library">
            <a:extLst>
              <a:ext uri="{FF2B5EF4-FFF2-40B4-BE49-F238E27FC236}">
                <a16:creationId xmlns:a16="http://schemas.microsoft.com/office/drawing/2014/main" id="{A8A4E4D1-D681-45F0-9828-AE4DA817169C}"/>
              </a:ext>
            </a:extLst>
          </p:cNvPr>
          <p:cNvPicPr/>
          <p:nvPr userDrawn="1"/>
        </p:nvPicPr>
        <p:blipFill rotWithShape="1">
          <a:blip r:embed="rId13" cstate="email">
            <a:extLst>
              <a:ext uri="{28A0092B-C50C-407E-A947-70E740481C1C}">
                <a14:useLocalDpi xmlns:a14="http://schemas.microsoft.com/office/drawing/2010/main"/>
              </a:ext>
            </a:extLst>
          </a:blip>
          <a:srcRect/>
          <a:stretch/>
        </p:blipFill>
        <p:spPr bwMode="auto">
          <a:xfrm>
            <a:off x="9947246" y="347823"/>
            <a:ext cx="578366" cy="481706"/>
          </a:xfrm>
          <a:prstGeom prst="rect">
            <a:avLst/>
          </a:prstGeom>
          <a:noFill/>
          <a:ln>
            <a:noFill/>
          </a:ln>
          <a:extLst>
            <a:ext uri="{53640926-AAD7-44D8-BBD7-CCE9431645EC}">
              <a14:shadowObscured xmlns:a14="http://schemas.microsoft.com/office/drawing/2010/main"/>
            </a:ext>
          </a:extLst>
        </p:spPr>
      </p:pic>
      <p:sp>
        <p:nvSpPr>
          <p:cNvPr id="49" name="Text Box 4">
            <a:extLst>
              <a:ext uri="{FF2B5EF4-FFF2-40B4-BE49-F238E27FC236}">
                <a16:creationId xmlns:a16="http://schemas.microsoft.com/office/drawing/2014/main" id="{129D2031-7D7A-489C-B964-53D3E96C4959}"/>
              </a:ext>
            </a:extLst>
          </p:cNvPr>
          <p:cNvSpPr txBox="1">
            <a:spLocks noChangeArrowheads="1"/>
          </p:cNvSpPr>
          <p:nvPr userDrawn="1"/>
        </p:nvSpPr>
        <p:spPr bwMode="auto">
          <a:xfrm>
            <a:off x="5997155" y="1241792"/>
            <a:ext cx="3313100" cy="56584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Insert company name here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cs typeface="Times New Roman" panose="02020603050405020304" pitchFamily="18" charset="0"/>
              </a:rPr>
              <a:t>Insert company location here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50" name="TextBox 49">
            <a:extLst>
              <a:ext uri="{FF2B5EF4-FFF2-40B4-BE49-F238E27FC236}">
                <a16:creationId xmlns:a16="http://schemas.microsoft.com/office/drawing/2014/main" id="{249B7CEA-D07F-4A99-B222-161993904B18}"/>
              </a:ext>
            </a:extLst>
          </p:cNvPr>
          <p:cNvSpPr txBox="1"/>
          <p:nvPr userDrawn="1"/>
        </p:nvSpPr>
        <p:spPr>
          <a:xfrm>
            <a:off x="11361697" y="166153"/>
            <a:ext cx="4445665" cy="553998"/>
          </a:xfrm>
          <a:prstGeom prst="rect">
            <a:avLst/>
          </a:prstGeom>
          <a:noFill/>
        </p:spPr>
        <p:txBody>
          <a:bodyPr wrap="square" lIns="0" tIns="0" rIns="0" bIns="0" rtlCol="0">
            <a:spAutoFit/>
          </a:bodyPr>
          <a:lstStyle/>
          <a:p>
            <a:pPr algn="l"/>
            <a:r>
              <a:rPr lang="en-US" sz="3600" dirty="0">
                <a:latin typeface="BentonSans Bold" panose="02000803000000020004" pitchFamily="2" charset="0"/>
              </a:rPr>
              <a:t>Insert Logo Here</a:t>
            </a:r>
            <a:endParaRPr lang="en-GB" sz="3600" dirty="0">
              <a:latin typeface="BentonSans Bold" panose="02000803000000020004" pitchFamily="2" charset="0"/>
            </a:endParaRPr>
          </a:p>
        </p:txBody>
      </p:sp>
      <p:sp>
        <p:nvSpPr>
          <p:cNvPr id="51" name="Text Box 11">
            <a:extLst>
              <a:ext uri="{FF2B5EF4-FFF2-40B4-BE49-F238E27FC236}">
                <a16:creationId xmlns:a16="http://schemas.microsoft.com/office/drawing/2014/main" id="{44E10C68-91DA-475A-9C3F-0735504F0B35}"/>
              </a:ext>
            </a:extLst>
          </p:cNvPr>
          <p:cNvSpPr txBox="1"/>
          <p:nvPr userDrawn="1"/>
        </p:nvSpPr>
        <p:spPr>
          <a:xfrm>
            <a:off x="5037517" y="6693375"/>
            <a:ext cx="5860993" cy="948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I</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nsert company name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We’ve gone live with SAP Concur… #GOLIVE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Picture Placeholder 52">
            <a:extLst>
              <a:ext uri="{FF2B5EF4-FFF2-40B4-BE49-F238E27FC236}">
                <a16:creationId xmlns:a16="http://schemas.microsoft.com/office/drawing/2014/main" id="{CF1A4E0B-521A-429E-9121-5B17FBC26351}"/>
              </a:ext>
            </a:extLst>
          </p:cNvPr>
          <p:cNvSpPr>
            <a:spLocks noGrp="1"/>
          </p:cNvSpPr>
          <p:nvPr>
            <p:ph type="pic" sz="quarter" idx="14"/>
          </p:nvPr>
        </p:nvSpPr>
        <p:spPr>
          <a:xfrm>
            <a:off x="4891088" y="2087563"/>
            <a:ext cx="5599112" cy="3941762"/>
          </a:xfrm>
        </p:spPr>
        <p:txBody>
          <a:bodyPr/>
          <a:lstStyle>
            <a:lvl1pPr marL="0" indent="0" algn="ctr">
              <a:buNone/>
              <a:defRPr/>
            </a:lvl1pPr>
          </a:lstStyle>
          <a:p>
            <a:endParaRPr lang="en-GB" dirty="0"/>
          </a:p>
          <a:p>
            <a:endParaRPr lang="en-GB" dirty="0"/>
          </a:p>
          <a:p>
            <a:r>
              <a:rPr lang="en-GB" dirty="0"/>
              <a:t>Click icon to insert picture</a:t>
            </a:r>
          </a:p>
        </p:txBody>
      </p:sp>
      <p:sp>
        <p:nvSpPr>
          <p:cNvPr id="56" name="Picture Placeholder 26">
            <a:extLst>
              <a:ext uri="{FF2B5EF4-FFF2-40B4-BE49-F238E27FC236}">
                <a16:creationId xmlns:a16="http://schemas.microsoft.com/office/drawing/2014/main" id="{A44403E2-7C2A-4E2F-BFC0-D808D9C15E4B}"/>
              </a:ext>
            </a:extLst>
          </p:cNvPr>
          <p:cNvSpPr>
            <a:spLocks noGrp="1"/>
          </p:cNvSpPr>
          <p:nvPr>
            <p:ph type="pic" sz="quarter" idx="15" hasCustomPrompt="1"/>
          </p:nvPr>
        </p:nvSpPr>
        <p:spPr>
          <a:xfrm>
            <a:off x="4933950" y="1293884"/>
            <a:ext cx="867860" cy="671651"/>
          </a:xfrm>
          <a:prstGeom prst="ellipse">
            <a:avLst/>
          </a:prstGeom>
        </p:spPr>
        <p:txBody>
          <a:bodyPr>
            <a:normAutofit/>
          </a:bodyPr>
          <a:lstStyle>
            <a:lvl1pPr marL="0" indent="0">
              <a:buNone/>
              <a:defRPr sz="1050"/>
            </a:lvl1pPr>
          </a:lstStyle>
          <a:p>
            <a:r>
              <a:rPr lang="en-GB" dirty="0"/>
              <a:t>Insert logo</a:t>
            </a:r>
          </a:p>
        </p:txBody>
      </p:sp>
    </p:spTree>
    <p:extLst>
      <p:ext uri="{BB962C8B-B14F-4D97-AF65-F5344CB8AC3E}">
        <p14:creationId xmlns:p14="http://schemas.microsoft.com/office/powerpoint/2010/main" val="221946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
        <p:nvSpPr>
          <p:cNvPr id="8" name="Picture Placeholder 7">
            <a:extLst>
              <a:ext uri="{FF2B5EF4-FFF2-40B4-BE49-F238E27FC236}">
                <a16:creationId xmlns:a16="http://schemas.microsoft.com/office/drawing/2014/main" id="{D081E15F-FE65-4458-BA08-F12CE4DA1F8F}"/>
              </a:ext>
            </a:extLst>
          </p:cNvPr>
          <p:cNvSpPr>
            <a:spLocks noGrp="1"/>
          </p:cNvSpPr>
          <p:nvPr>
            <p:ph type="pic" sz="quarter" idx="13" hasCustomPrompt="1"/>
          </p:nvPr>
        </p:nvSpPr>
        <p:spPr>
          <a:xfrm>
            <a:off x="1463675" y="4465755"/>
            <a:ext cx="2281238" cy="1674812"/>
          </a:xfrm>
        </p:spPr>
        <p:txBody>
          <a:bodyPr>
            <a:normAutofit/>
          </a:bodyPr>
          <a:lstStyle>
            <a:lvl1pPr marL="0" indent="0">
              <a:buNone/>
              <a:defRPr sz="1600"/>
            </a:lvl1pPr>
          </a:lstStyle>
          <a:p>
            <a:r>
              <a:rPr lang="en-US" dirty="0"/>
              <a:t>Click Icon to add picture</a:t>
            </a:r>
            <a:endParaRPr lang="en-GB" dirty="0"/>
          </a:p>
        </p:txBody>
      </p:sp>
    </p:spTree>
    <p:extLst>
      <p:ext uri="{BB962C8B-B14F-4D97-AF65-F5344CB8AC3E}">
        <p14:creationId xmlns:p14="http://schemas.microsoft.com/office/powerpoint/2010/main" val="591195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561DAA-5F55-4376-84BD-66245BE0420D}"/>
              </a:ext>
            </a:extLst>
          </p:cNvPr>
          <p:cNvSpPr>
            <a:spLocks noGrp="1"/>
          </p:cNvSpPr>
          <p:nvPr>
            <p:ph type="dt" sz="half" idx="10"/>
          </p:nvPr>
        </p:nvSpPr>
        <p:spPr/>
        <p:txBody>
          <a:bodyPr/>
          <a:lstStyle/>
          <a:p>
            <a:fld id="{99FA5591-F7BB-4C7D-8FE8-25AA4A33129B}" type="datetimeFigureOut">
              <a:rPr lang="en-GB" smtClean="0"/>
              <a:t>24/03/2021</a:t>
            </a:fld>
            <a:endParaRPr lang="en-GB"/>
          </a:p>
        </p:txBody>
      </p:sp>
      <p:sp>
        <p:nvSpPr>
          <p:cNvPr id="4" name="Footer Placeholder 3">
            <a:extLst>
              <a:ext uri="{FF2B5EF4-FFF2-40B4-BE49-F238E27FC236}">
                <a16:creationId xmlns:a16="http://schemas.microsoft.com/office/drawing/2014/main" id="{670074DD-A501-4C6D-A88C-5223628381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A02FE-738B-4D1A-A6EE-803B608173C0}"/>
              </a:ext>
            </a:extLst>
          </p:cNvPr>
          <p:cNvSpPr>
            <a:spLocks noGrp="1"/>
          </p:cNvSpPr>
          <p:nvPr>
            <p:ph type="sldNum" sz="quarter" idx="12"/>
          </p:nvPr>
        </p:nvSpPr>
        <p:spPr/>
        <p:txBody>
          <a:bodyPr/>
          <a:lstStyle/>
          <a:p>
            <a:fld id="{AFB7826D-F279-4CAA-972F-426406747F30}" type="slidenum">
              <a:rPr lang="en-GB" smtClean="0"/>
              <a:t>‹#›</a:t>
            </a:fld>
            <a:endParaRPr lang="en-GB"/>
          </a:p>
        </p:txBody>
      </p:sp>
      <p:sp>
        <p:nvSpPr>
          <p:cNvPr id="7" name="Rectangle 6">
            <a:extLst>
              <a:ext uri="{FF2B5EF4-FFF2-40B4-BE49-F238E27FC236}">
                <a16:creationId xmlns:a16="http://schemas.microsoft.com/office/drawing/2014/main" id="{3C547DE7-2179-40DE-B785-82FCAA14E81A}"/>
              </a:ext>
            </a:extLst>
          </p:cNvPr>
          <p:cNvSpPr/>
          <p:nvPr userDrawn="1"/>
        </p:nvSpPr>
        <p:spPr>
          <a:xfrm>
            <a:off x="4650058" y="150471"/>
            <a:ext cx="6107374" cy="763929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8" name="Picture 8">
            <a:extLst>
              <a:ext uri="{FF2B5EF4-FFF2-40B4-BE49-F238E27FC236}">
                <a16:creationId xmlns:a16="http://schemas.microsoft.com/office/drawing/2014/main" id="{05EB3476-A16F-4621-9768-56FA1B0D73A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82265" y="374086"/>
            <a:ext cx="2838904" cy="6090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6480B1B-9054-439C-B162-AAC7BA2EE2D4}"/>
              </a:ext>
            </a:extLst>
          </p:cNvPr>
          <p:cNvSpPr/>
          <p:nvPr userDrawn="1"/>
        </p:nvSpPr>
        <p:spPr>
          <a:xfrm>
            <a:off x="4890749" y="2087134"/>
            <a:ext cx="5577500" cy="3915193"/>
          </a:xfrm>
          <a:prstGeom prst="rect">
            <a:avLst/>
          </a:prstGeom>
          <a:solidFill>
            <a:schemeClr val="lt1"/>
          </a:solid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a:extLst>
              <a:ext uri="{FF2B5EF4-FFF2-40B4-BE49-F238E27FC236}">
                <a16:creationId xmlns:a16="http://schemas.microsoft.com/office/drawing/2014/main" id="{826D005B-0480-40C6-B24C-1AB265EA8B51}"/>
              </a:ext>
            </a:extLst>
          </p:cNvPr>
          <p:cNvPicPr>
            <a:picLocks noChangeAspect="1"/>
          </p:cNvPicPr>
          <p:nvPr userDrawn="1"/>
        </p:nvPicPr>
        <p:blipFill rotWithShape="1">
          <a:blip r:embed="rId3" cstate="email">
            <a:alphaModFix amt="30000"/>
            <a:extLst>
              <a:ext uri="{28A0092B-C50C-407E-A947-70E740481C1C}">
                <a14:useLocalDpi xmlns:a14="http://schemas.microsoft.com/office/drawing/2010/main"/>
              </a:ext>
            </a:extLst>
          </a:blip>
          <a:srcRect/>
          <a:stretch/>
        </p:blipFill>
        <p:spPr>
          <a:xfrm>
            <a:off x="4249659" y="1629927"/>
            <a:ext cx="6904118" cy="457201"/>
          </a:xfrm>
          <a:prstGeom prst="rect">
            <a:avLst/>
          </a:prstGeom>
        </p:spPr>
      </p:pic>
      <p:pic>
        <p:nvPicPr>
          <p:cNvPr id="12" name="Picture 11">
            <a:extLst>
              <a:ext uri="{FF2B5EF4-FFF2-40B4-BE49-F238E27FC236}">
                <a16:creationId xmlns:a16="http://schemas.microsoft.com/office/drawing/2014/main" id="{39B462F3-A647-431A-A225-733FB27C076E}"/>
              </a:ext>
            </a:extLst>
          </p:cNvPr>
          <p:cNvPicPr>
            <a:picLocks noChangeAspect="1"/>
          </p:cNvPicPr>
          <p:nvPr userDrawn="1"/>
        </p:nvPicPr>
        <p:blipFill rotWithShape="1">
          <a:blip r:embed="rId4" cstate="email">
            <a:alphaModFix amt="30000"/>
            <a:extLst>
              <a:ext uri="{28A0092B-C50C-407E-A947-70E740481C1C}">
                <a14:useLocalDpi xmlns:a14="http://schemas.microsoft.com/office/drawing/2010/main"/>
              </a:ext>
            </a:extLst>
          </a:blip>
          <a:srcRect/>
          <a:stretch/>
        </p:blipFill>
        <p:spPr>
          <a:xfrm>
            <a:off x="10490467" y="1138238"/>
            <a:ext cx="266965" cy="4878507"/>
          </a:xfrm>
          <a:prstGeom prst="rect">
            <a:avLst/>
          </a:prstGeom>
        </p:spPr>
      </p:pic>
      <p:pic>
        <p:nvPicPr>
          <p:cNvPr id="13" name="Picture 12">
            <a:extLst>
              <a:ext uri="{FF2B5EF4-FFF2-40B4-BE49-F238E27FC236}">
                <a16:creationId xmlns:a16="http://schemas.microsoft.com/office/drawing/2014/main" id="{CF428F47-4D0A-49F1-B79D-1B4436676593}"/>
              </a:ext>
            </a:extLst>
          </p:cNvPr>
          <p:cNvPicPr>
            <a:picLocks noChangeAspect="1"/>
          </p:cNvPicPr>
          <p:nvPr userDrawn="1"/>
        </p:nvPicPr>
        <p:blipFill rotWithShape="1">
          <a:blip r:embed="rId5" cstate="email">
            <a:alphaModFix amt="30000"/>
            <a:extLst>
              <a:ext uri="{28A0092B-C50C-407E-A947-70E740481C1C}">
                <a14:useLocalDpi xmlns:a14="http://schemas.microsoft.com/office/drawing/2010/main"/>
              </a:ext>
            </a:extLst>
          </a:blip>
          <a:srcRect/>
          <a:stretch/>
        </p:blipFill>
        <p:spPr>
          <a:xfrm>
            <a:off x="4650058" y="2087134"/>
            <a:ext cx="262163" cy="3915193"/>
          </a:xfrm>
          <a:prstGeom prst="rect">
            <a:avLst/>
          </a:prstGeom>
        </p:spPr>
      </p:pic>
      <p:cxnSp>
        <p:nvCxnSpPr>
          <p:cNvPr id="14" name="Straight Connector 13">
            <a:extLst>
              <a:ext uri="{FF2B5EF4-FFF2-40B4-BE49-F238E27FC236}">
                <a16:creationId xmlns:a16="http://schemas.microsoft.com/office/drawing/2014/main" id="{1114145D-A282-4769-9561-D356486516EE}"/>
              </a:ext>
            </a:extLst>
          </p:cNvPr>
          <p:cNvCxnSpPr>
            <a:cxnSpLocks/>
          </p:cNvCxnSpPr>
          <p:nvPr userDrawn="1"/>
        </p:nvCxnSpPr>
        <p:spPr>
          <a:xfrm>
            <a:off x="4650058" y="1133573"/>
            <a:ext cx="6107374"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5" name="Picture 10">
            <a:extLst>
              <a:ext uri="{FF2B5EF4-FFF2-40B4-BE49-F238E27FC236}">
                <a16:creationId xmlns:a16="http://schemas.microsoft.com/office/drawing/2014/main" id="{5FF10333-8F68-485A-B9DD-0F9E0C67878A}"/>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4902426" y="6086405"/>
            <a:ext cx="5577500" cy="504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14C2C49-5A25-4228-9B82-CA018B95F64A}"/>
              </a:ext>
            </a:extLst>
          </p:cNvPr>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5163447" y="6497400"/>
            <a:ext cx="415636" cy="408888"/>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6A5BDB6-8BD6-4169-83A8-53930B088DA6}"/>
              </a:ext>
            </a:extLst>
          </p:cNvPr>
          <p:cNvPicPr>
            <a:picLocks noChangeAspect="1"/>
          </p:cNvPicPr>
          <p:nvPr userDrawn="1"/>
        </p:nvPicPr>
        <p:blipFill rotWithShape="1">
          <a:blip r:embed="rId8" cstate="email">
            <a:alphaModFix amt="30000"/>
            <a:extLst>
              <a:ext uri="{28A0092B-C50C-407E-A947-70E740481C1C}">
                <a14:useLocalDpi xmlns:a14="http://schemas.microsoft.com/office/drawing/2010/main"/>
              </a:ext>
            </a:extLst>
          </a:blip>
          <a:srcRect/>
          <a:stretch/>
        </p:blipFill>
        <p:spPr>
          <a:xfrm>
            <a:off x="4460488" y="6002327"/>
            <a:ext cx="6296944" cy="1787433"/>
          </a:xfrm>
          <a:prstGeom prst="rect">
            <a:avLst/>
          </a:prstGeom>
        </p:spPr>
      </p:pic>
      <p:pic>
        <p:nvPicPr>
          <p:cNvPr id="18" name="Picture 17" descr="Instagram Icon Set #143038 - Free Icons Library">
            <a:extLst>
              <a:ext uri="{FF2B5EF4-FFF2-40B4-BE49-F238E27FC236}">
                <a16:creationId xmlns:a16="http://schemas.microsoft.com/office/drawing/2014/main" id="{DA7999F8-FBC9-4998-AC2B-6C6E04C1B084}"/>
              </a:ext>
            </a:extLst>
          </p:cNvPr>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4857749" y="426262"/>
            <a:ext cx="597045" cy="462395"/>
          </a:xfrm>
          <a:prstGeom prst="rect">
            <a:avLst/>
          </a:prstGeom>
          <a:noFill/>
          <a:ln>
            <a:noFill/>
          </a:ln>
          <a:extLst>
            <a:ext uri="{53640926-AAD7-44D8-BBD7-CCE9431645EC}">
              <a14:shadowObscured xmlns:a14="http://schemas.microsoft.com/office/drawing/2010/main"/>
            </a:ext>
          </a:extLst>
        </p:spPr>
      </p:pic>
      <p:sp>
        <p:nvSpPr>
          <p:cNvPr id="19" name="Text Box 2">
            <a:extLst>
              <a:ext uri="{FF2B5EF4-FFF2-40B4-BE49-F238E27FC236}">
                <a16:creationId xmlns:a16="http://schemas.microsoft.com/office/drawing/2014/main" id="{19CED97D-8550-4D5B-A3A5-069E457DCA6F}"/>
              </a:ext>
            </a:extLst>
          </p:cNvPr>
          <p:cNvSpPr txBox="1">
            <a:spLocks noChangeArrowheads="1"/>
          </p:cNvSpPr>
          <p:nvPr userDrawn="1"/>
        </p:nvSpPr>
        <p:spPr bwMode="auto">
          <a:xfrm>
            <a:off x="5621751" y="6511390"/>
            <a:ext cx="4557315" cy="5048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Liked by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SAP Concur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Hundreds of customers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95EE7D4E-A03D-4ABD-AFCD-839AC3FB268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93346" y="7323772"/>
            <a:ext cx="2341067" cy="432854"/>
          </a:xfrm>
          <a:prstGeom prst="rect">
            <a:avLst/>
          </a:prstGeom>
        </p:spPr>
      </p:pic>
      <p:pic>
        <p:nvPicPr>
          <p:cNvPr id="21" name="SAP Logo" descr="SAP Logo" title="SAP Logo">
            <a:extLst>
              <a:ext uri="{FF2B5EF4-FFF2-40B4-BE49-F238E27FC236}">
                <a16:creationId xmlns:a16="http://schemas.microsoft.com/office/drawing/2014/main" id="{B60DA1D6-CF89-47D4-991D-50436FCDCBD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484858" y="7309716"/>
            <a:ext cx="3622973" cy="664297"/>
          </a:xfrm>
          <a:prstGeom prst="rect">
            <a:avLst/>
          </a:prstGeom>
        </p:spPr>
      </p:pic>
      <p:pic>
        <p:nvPicPr>
          <p:cNvPr id="22" name="Picture 21" descr="Instagram Icon Set #143038 - Free Icons Library">
            <a:extLst>
              <a:ext uri="{FF2B5EF4-FFF2-40B4-BE49-F238E27FC236}">
                <a16:creationId xmlns:a16="http://schemas.microsoft.com/office/drawing/2014/main" id="{C0518596-03D4-46AA-B3A1-D4B2DE23DB49}"/>
              </a:ext>
            </a:extLst>
          </p:cNvPr>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9865276" y="437741"/>
            <a:ext cx="578366" cy="481706"/>
          </a:xfrm>
          <a:prstGeom prst="rect">
            <a:avLst/>
          </a:prstGeom>
          <a:noFill/>
          <a:ln>
            <a:noFill/>
          </a:ln>
          <a:extLst>
            <a:ext uri="{53640926-AAD7-44D8-BBD7-CCE9431645EC}">
              <a14:shadowObscured xmlns:a14="http://schemas.microsoft.com/office/drawing/2010/main"/>
            </a:ext>
          </a:extLst>
        </p:spPr>
      </p:pic>
      <p:sp>
        <p:nvSpPr>
          <p:cNvPr id="23" name="Text Box 4">
            <a:extLst>
              <a:ext uri="{FF2B5EF4-FFF2-40B4-BE49-F238E27FC236}">
                <a16:creationId xmlns:a16="http://schemas.microsoft.com/office/drawing/2014/main" id="{BE767BCF-B624-4200-9692-7F04ECEDE57E}"/>
              </a:ext>
            </a:extLst>
          </p:cNvPr>
          <p:cNvSpPr txBox="1">
            <a:spLocks noChangeArrowheads="1"/>
          </p:cNvSpPr>
          <p:nvPr userDrawn="1"/>
        </p:nvSpPr>
        <p:spPr bwMode="auto">
          <a:xfrm>
            <a:off x="6045167" y="1207479"/>
            <a:ext cx="3313100" cy="60814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Insert company name here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cs typeface="Times New Roman" panose="02020603050405020304" pitchFamily="18" charset="0"/>
              </a:rPr>
              <a:t>Insert company location here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0E0C16DF-A2D2-47C0-A188-CEB5C966B748}"/>
              </a:ext>
            </a:extLst>
          </p:cNvPr>
          <p:cNvSpPr txBox="1"/>
          <p:nvPr userDrawn="1"/>
        </p:nvSpPr>
        <p:spPr>
          <a:xfrm>
            <a:off x="11361698" y="166153"/>
            <a:ext cx="3746134" cy="553998"/>
          </a:xfrm>
          <a:prstGeom prst="rect">
            <a:avLst/>
          </a:prstGeom>
          <a:noFill/>
        </p:spPr>
        <p:txBody>
          <a:bodyPr wrap="square" lIns="0" tIns="0" rIns="0" bIns="0" rtlCol="0">
            <a:spAutoFit/>
          </a:bodyPr>
          <a:lstStyle/>
          <a:p>
            <a:pPr algn="l"/>
            <a:r>
              <a:rPr lang="en-US" sz="3600" dirty="0">
                <a:solidFill>
                  <a:srgbClr val="FFC000"/>
                </a:solidFill>
                <a:latin typeface="BentonSans Bold" panose="02000803000000020004" pitchFamily="2" charset="0"/>
              </a:rPr>
              <a:t>Insert Logo Here</a:t>
            </a:r>
            <a:endParaRPr lang="en-GB" sz="3600" dirty="0">
              <a:solidFill>
                <a:srgbClr val="FFC000"/>
              </a:solidFill>
              <a:latin typeface="BentonSans Bold" panose="02000803000000020004" pitchFamily="2" charset="0"/>
            </a:endParaRPr>
          </a:p>
        </p:txBody>
      </p:sp>
      <p:sp>
        <p:nvSpPr>
          <p:cNvPr id="25" name="Oval 24">
            <a:extLst>
              <a:ext uri="{FF2B5EF4-FFF2-40B4-BE49-F238E27FC236}">
                <a16:creationId xmlns:a16="http://schemas.microsoft.com/office/drawing/2014/main" id="{6D069A96-F64D-4D7F-8772-A6F3DE570B74}"/>
              </a:ext>
            </a:extLst>
          </p:cNvPr>
          <p:cNvSpPr/>
          <p:nvPr userDrawn="1"/>
        </p:nvSpPr>
        <p:spPr>
          <a:xfrm>
            <a:off x="4934441" y="1272169"/>
            <a:ext cx="873648" cy="681038"/>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Text Box 11">
            <a:extLst>
              <a:ext uri="{FF2B5EF4-FFF2-40B4-BE49-F238E27FC236}">
                <a16:creationId xmlns:a16="http://schemas.microsoft.com/office/drawing/2014/main" id="{A3434F77-A595-463A-A9DE-1C9EA4B73926}"/>
              </a:ext>
            </a:extLst>
          </p:cNvPr>
          <p:cNvSpPr txBox="1"/>
          <p:nvPr userDrawn="1"/>
        </p:nvSpPr>
        <p:spPr>
          <a:xfrm>
            <a:off x="5037518" y="6693375"/>
            <a:ext cx="5430732" cy="948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I</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nsert company name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We’ve gone live with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SAP Concur… #GOLIVE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Picture Placeholder 29">
            <a:extLst>
              <a:ext uri="{FF2B5EF4-FFF2-40B4-BE49-F238E27FC236}">
                <a16:creationId xmlns:a16="http://schemas.microsoft.com/office/drawing/2014/main" id="{A2D7BA59-EB76-4A0B-B20B-640A44BF6432}"/>
              </a:ext>
            </a:extLst>
          </p:cNvPr>
          <p:cNvSpPr>
            <a:spLocks noGrp="1"/>
          </p:cNvSpPr>
          <p:nvPr>
            <p:ph type="pic" sz="quarter" idx="13"/>
          </p:nvPr>
        </p:nvSpPr>
        <p:spPr>
          <a:xfrm>
            <a:off x="4933950" y="2087563"/>
            <a:ext cx="5578475" cy="3933825"/>
          </a:xfrm>
        </p:spPr>
        <p:txBody>
          <a:bodyPr/>
          <a:lstStyle>
            <a:lvl1pPr marL="0" indent="0" algn="ctr">
              <a:buNone/>
              <a:defRPr/>
            </a:lvl1pPr>
          </a:lstStyle>
          <a:p>
            <a:endParaRPr lang="en-GB" dirty="0"/>
          </a:p>
          <a:p>
            <a:r>
              <a:rPr lang="en-GB" dirty="0"/>
              <a:t>Insert picture</a:t>
            </a:r>
          </a:p>
        </p:txBody>
      </p:sp>
      <p:sp>
        <p:nvSpPr>
          <p:cNvPr id="31" name="Picture Placeholder 26">
            <a:extLst>
              <a:ext uri="{FF2B5EF4-FFF2-40B4-BE49-F238E27FC236}">
                <a16:creationId xmlns:a16="http://schemas.microsoft.com/office/drawing/2014/main" id="{91C4621B-0144-4E5D-8100-59B1C82C2F64}"/>
              </a:ext>
            </a:extLst>
          </p:cNvPr>
          <p:cNvSpPr>
            <a:spLocks noGrp="1"/>
          </p:cNvSpPr>
          <p:nvPr>
            <p:ph type="pic" sz="quarter" idx="14" hasCustomPrompt="1"/>
          </p:nvPr>
        </p:nvSpPr>
        <p:spPr>
          <a:xfrm>
            <a:off x="4933950" y="1293884"/>
            <a:ext cx="867860" cy="671651"/>
          </a:xfrm>
          <a:prstGeom prst="ellipse">
            <a:avLst/>
          </a:prstGeom>
        </p:spPr>
        <p:txBody>
          <a:bodyPr>
            <a:normAutofit/>
          </a:bodyPr>
          <a:lstStyle>
            <a:lvl1pPr marL="0" indent="0">
              <a:buNone/>
              <a:defRPr sz="1000"/>
            </a:lvl1pPr>
          </a:lstStyle>
          <a:p>
            <a:r>
              <a:rPr lang="en-GB" dirty="0"/>
              <a:t>Insert logo</a:t>
            </a:r>
          </a:p>
        </p:txBody>
      </p:sp>
    </p:spTree>
    <p:extLst>
      <p:ext uri="{BB962C8B-B14F-4D97-AF65-F5344CB8AC3E}">
        <p14:creationId xmlns:p14="http://schemas.microsoft.com/office/powerpoint/2010/main" val="211861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76102D-0E97-4DF1-94D0-070CE5C97678}"/>
              </a:ext>
            </a:extLst>
          </p:cNvPr>
          <p:cNvSpPr/>
          <p:nvPr userDrawn="1"/>
        </p:nvSpPr>
        <p:spPr>
          <a:xfrm>
            <a:off x="9163972" y="321290"/>
            <a:ext cx="5338749" cy="732272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a:extLst>
              <a:ext uri="{FF2B5EF4-FFF2-40B4-BE49-F238E27FC236}">
                <a16:creationId xmlns:a16="http://schemas.microsoft.com/office/drawing/2014/main" id="{483FBD11-4006-4BAA-9F72-339DD0996DB5}"/>
              </a:ext>
            </a:extLst>
          </p:cNvPr>
          <p:cNvSpPr/>
          <p:nvPr userDrawn="1"/>
        </p:nvSpPr>
        <p:spPr>
          <a:xfrm>
            <a:off x="9537638" y="1063913"/>
            <a:ext cx="706710" cy="628838"/>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 name="Picture 8">
            <a:extLst>
              <a:ext uri="{FF2B5EF4-FFF2-40B4-BE49-F238E27FC236}">
                <a16:creationId xmlns:a16="http://schemas.microsoft.com/office/drawing/2014/main" id="{8437A3CE-BE8D-477A-A74D-57EEFA42D31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894" y="458785"/>
            <a:ext cx="2838904" cy="6090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7">
            <a:extLst>
              <a:ext uri="{FF2B5EF4-FFF2-40B4-BE49-F238E27FC236}">
                <a16:creationId xmlns:a16="http://schemas.microsoft.com/office/drawing/2014/main" id="{5B3BC0EB-D96A-4535-9C38-E64026CD6093}"/>
              </a:ext>
            </a:extLst>
          </p:cNvPr>
          <p:cNvSpPr>
            <a:spLocks noChangeArrowheads="1"/>
          </p:cNvSpPr>
          <p:nvPr userDrawn="1"/>
        </p:nvSpPr>
        <p:spPr bwMode="auto">
          <a:xfrm>
            <a:off x="0" y="0"/>
            <a:ext cx="1524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71FBDEA-9EF3-4586-B69B-CEAC25E4944E}"/>
              </a:ext>
            </a:extLst>
          </p:cNvPr>
          <p:cNvSpPr/>
          <p:nvPr userDrawn="1"/>
        </p:nvSpPr>
        <p:spPr>
          <a:xfrm>
            <a:off x="9422655" y="1793163"/>
            <a:ext cx="4821382" cy="4148146"/>
          </a:xfrm>
          <a:prstGeom prst="rect">
            <a:avLst/>
          </a:prstGeom>
          <a:solidFill>
            <a:schemeClr val="lt1"/>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 name="Straight Connector 11">
            <a:extLst>
              <a:ext uri="{FF2B5EF4-FFF2-40B4-BE49-F238E27FC236}">
                <a16:creationId xmlns:a16="http://schemas.microsoft.com/office/drawing/2014/main" id="{E77356A8-4841-44D9-8E2E-7A5841256DF6}"/>
              </a:ext>
            </a:extLst>
          </p:cNvPr>
          <p:cNvCxnSpPr>
            <a:cxnSpLocks/>
          </p:cNvCxnSpPr>
          <p:nvPr userDrawn="1"/>
        </p:nvCxnSpPr>
        <p:spPr>
          <a:xfrm>
            <a:off x="9163972" y="1006146"/>
            <a:ext cx="533874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3" name="Picture 10">
            <a:extLst>
              <a:ext uri="{FF2B5EF4-FFF2-40B4-BE49-F238E27FC236}">
                <a16:creationId xmlns:a16="http://schemas.microsoft.com/office/drawing/2014/main" id="{30F6010B-1E90-4F8A-9FF3-B1024BD3D4F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9381776" y="5999505"/>
            <a:ext cx="4934318" cy="4466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381A260-B9D7-4AE3-89CE-5C2BF30FFB01}"/>
              </a:ext>
            </a:extLst>
          </p:cNvPr>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503745" y="6446062"/>
            <a:ext cx="415636" cy="408888"/>
          </a:xfrm>
          <a:prstGeom prst="rect">
            <a:avLst/>
          </a:prstGeom>
          <a:ln>
            <a:noFill/>
          </a:ln>
          <a:extLst>
            <a:ext uri="{53640926-AAD7-44D8-BBD7-CCE9431645EC}">
              <a14:shadowObscured xmlns:a14="http://schemas.microsoft.com/office/drawing/2010/main"/>
            </a:ext>
          </a:extLst>
        </p:spPr>
      </p:pic>
      <p:pic>
        <p:nvPicPr>
          <p:cNvPr id="15" name="Picture 14" descr="Instagram Icon Set #143038 - Free Icons Library">
            <a:extLst>
              <a:ext uri="{FF2B5EF4-FFF2-40B4-BE49-F238E27FC236}">
                <a16:creationId xmlns:a16="http://schemas.microsoft.com/office/drawing/2014/main" id="{E2327394-D75D-428A-8735-8C34566AE418}"/>
              </a:ext>
            </a:extLst>
          </p:cNvPr>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9413041" y="435491"/>
            <a:ext cx="597045" cy="462395"/>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id="{5E50618B-45D3-4CA6-AB15-427324AF360D}"/>
              </a:ext>
            </a:extLst>
          </p:cNvPr>
          <p:cNvSpPr txBox="1">
            <a:spLocks noChangeArrowheads="1"/>
          </p:cNvSpPr>
          <p:nvPr userDrawn="1"/>
        </p:nvSpPr>
        <p:spPr bwMode="auto">
          <a:xfrm>
            <a:off x="9932393" y="6453063"/>
            <a:ext cx="4557315" cy="5048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Liked by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SAP Concur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Hundreds of customers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descr="Instagram Icon Set #143038 - Free Icons Library">
            <a:extLst>
              <a:ext uri="{FF2B5EF4-FFF2-40B4-BE49-F238E27FC236}">
                <a16:creationId xmlns:a16="http://schemas.microsoft.com/office/drawing/2014/main" id="{D713A027-3BBE-4A7E-8BB2-F20091A31563}"/>
              </a:ext>
            </a:extLst>
          </p:cNvPr>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3545207" y="450314"/>
            <a:ext cx="578366" cy="481706"/>
          </a:xfrm>
          <a:prstGeom prst="rect">
            <a:avLst/>
          </a:prstGeom>
          <a:noFill/>
          <a:ln>
            <a:noFill/>
          </a:ln>
          <a:extLst>
            <a:ext uri="{53640926-AAD7-44D8-BBD7-CCE9431645EC}">
              <a14:shadowObscured xmlns:a14="http://schemas.microsoft.com/office/drawing/2010/main"/>
            </a:ext>
          </a:extLst>
        </p:spPr>
      </p:pic>
      <p:sp>
        <p:nvSpPr>
          <p:cNvPr id="19" name="Text Box 4">
            <a:extLst>
              <a:ext uri="{FF2B5EF4-FFF2-40B4-BE49-F238E27FC236}">
                <a16:creationId xmlns:a16="http://schemas.microsoft.com/office/drawing/2014/main" id="{73FB873B-F94B-4D7C-98B1-BAC62650915A}"/>
              </a:ext>
            </a:extLst>
          </p:cNvPr>
          <p:cNvSpPr txBox="1">
            <a:spLocks noChangeArrowheads="1"/>
          </p:cNvSpPr>
          <p:nvPr userDrawn="1"/>
        </p:nvSpPr>
        <p:spPr bwMode="auto">
          <a:xfrm>
            <a:off x="10413894" y="1029602"/>
            <a:ext cx="3313100" cy="56584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Insert company name here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cs typeface="Times New Roman" panose="02020603050405020304" pitchFamily="18" charset="0"/>
              </a:rPr>
              <a:t>Insert company location here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5163FFEB-8C57-45FB-BD6C-FE70F8397336}"/>
              </a:ext>
            </a:extLst>
          </p:cNvPr>
          <p:cNvSpPr/>
          <p:nvPr userDrawn="1"/>
        </p:nvSpPr>
        <p:spPr>
          <a:xfrm>
            <a:off x="460168" y="2089824"/>
            <a:ext cx="8364030" cy="3785652"/>
          </a:xfrm>
          <a:prstGeom prst="rect">
            <a:avLst/>
          </a:prstGeom>
        </p:spPr>
        <p:txBody>
          <a:bodyPr wrap="square">
            <a:spAutoFit/>
          </a:bodyPr>
          <a:lstStyle/>
          <a:p>
            <a:pPr lvl="0"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SAP Concur</a:t>
            </a:r>
            <a:endParaRPr lang="en-GB" sz="7200" dirty="0">
              <a:solidFill>
                <a:srgbClr val="FFCC00"/>
              </a:solidFill>
              <a:latin typeface="BentonSans Bold" panose="02000803000000020004" pitchFamily="2" charset="0"/>
            </a:endParaRPr>
          </a:p>
          <a:p>
            <a:endParaRPr lang="en-US" sz="9600" dirty="0">
              <a:solidFill>
                <a:srgbClr val="FFFFFF"/>
              </a:solidFill>
              <a:latin typeface="BentonSans Bold" panose="02000803000000020004" pitchFamily="2" charset="0"/>
            </a:endParaRPr>
          </a:p>
        </p:txBody>
      </p:sp>
      <p:pic>
        <p:nvPicPr>
          <p:cNvPr id="21" name="Picture 20">
            <a:extLst>
              <a:ext uri="{FF2B5EF4-FFF2-40B4-BE49-F238E27FC236}">
                <a16:creationId xmlns:a16="http://schemas.microsoft.com/office/drawing/2014/main" id="{25D4EDDA-1743-4725-8E74-1C34DECC5B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71438" y="7332954"/>
            <a:ext cx="2341067" cy="432854"/>
          </a:xfrm>
          <a:prstGeom prst="rect">
            <a:avLst/>
          </a:prstGeom>
        </p:spPr>
      </p:pic>
      <p:pic>
        <p:nvPicPr>
          <p:cNvPr id="22" name="SAP Logo" descr="SAP Logo" title="SAP Logo">
            <a:extLst>
              <a:ext uri="{FF2B5EF4-FFF2-40B4-BE49-F238E27FC236}">
                <a16:creationId xmlns:a16="http://schemas.microsoft.com/office/drawing/2014/main" id="{45CAF066-35B7-4BFE-AC46-2140B1F7C66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251693" y="228600"/>
            <a:ext cx="3622973" cy="664297"/>
          </a:xfrm>
          <a:prstGeom prst="rect">
            <a:avLst/>
          </a:prstGeom>
        </p:spPr>
      </p:pic>
      <p:sp>
        <p:nvSpPr>
          <p:cNvPr id="23" name="Text Box 11">
            <a:extLst>
              <a:ext uri="{FF2B5EF4-FFF2-40B4-BE49-F238E27FC236}">
                <a16:creationId xmlns:a16="http://schemas.microsoft.com/office/drawing/2014/main" id="{E8B6CF0A-172B-4114-B5C9-C1B03C5895F9}"/>
              </a:ext>
            </a:extLst>
          </p:cNvPr>
          <p:cNvSpPr txBox="1"/>
          <p:nvPr userDrawn="1"/>
        </p:nvSpPr>
        <p:spPr>
          <a:xfrm>
            <a:off x="9413041" y="6608587"/>
            <a:ext cx="5076667" cy="948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I</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nsert company name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We’ve gone live with SAP Concur… #GOLIVE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Picture Placeholder 24">
            <a:extLst>
              <a:ext uri="{FF2B5EF4-FFF2-40B4-BE49-F238E27FC236}">
                <a16:creationId xmlns:a16="http://schemas.microsoft.com/office/drawing/2014/main" id="{1B717425-5633-4FA4-BC96-7F41A4BEDDEC}"/>
              </a:ext>
            </a:extLst>
          </p:cNvPr>
          <p:cNvSpPr>
            <a:spLocks noGrp="1"/>
          </p:cNvSpPr>
          <p:nvPr>
            <p:ph type="pic" sz="quarter" idx="10"/>
          </p:nvPr>
        </p:nvSpPr>
        <p:spPr>
          <a:xfrm>
            <a:off x="9423400" y="1793875"/>
            <a:ext cx="4821238" cy="4132263"/>
          </a:xfrm>
        </p:spPr>
        <p:txBody>
          <a:bodyPr/>
          <a:lstStyle>
            <a:lvl1pPr marL="0" indent="0" algn="ctr">
              <a:buNone/>
              <a:defRPr/>
            </a:lvl1pPr>
          </a:lstStyle>
          <a:p>
            <a:endParaRPr lang="en-GB" dirty="0"/>
          </a:p>
          <a:p>
            <a:endParaRPr lang="en-GB" dirty="0"/>
          </a:p>
          <a:p>
            <a:r>
              <a:rPr lang="en-GB" dirty="0"/>
              <a:t>Click to insert your photo</a:t>
            </a:r>
          </a:p>
        </p:txBody>
      </p:sp>
      <p:sp>
        <p:nvSpPr>
          <p:cNvPr id="27" name="Picture Placeholder 26">
            <a:extLst>
              <a:ext uri="{FF2B5EF4-FFF2-40B4-BE49-F238E27FC236}">
                <a16:creationId xmlns:a16="http://schemas.microsoft.com/office/drawing/2014/main" id="{5EF3681E-5D62-47B0-8813-50EBB020EC64}"/>
              </a:ext>
            </a:extLst>
          </p:cNvPr>
          <p:cNvSpPr>
            <a:spLocks noGrp="1"/>
          </p:cNvSpPr>
          <p:nvPr>
            <p:ph type="pic" sz="quarter" idx="11" hasCustomPrompt="1"/>
          </p:nvPr>
        </p:nvSpPr>
        <p:spPr>
          <a:xfrm>
            <a:off x="9504363" y="1060312"/>
            <a:ext cx="739985" cy="671651"/>
          </a:xfrm>
          <a:prstGeom prst="ellipse">
            <a:avLst/>
          </a:prstGeom>
        </p:spPr>
        <p:txBody>
          <a:bodyPr>
            <a:noAutofit/>
          </a:bodyPr>
          <a:lstStyle>
            <a:lvl1pPr marL="0" indent="0">
              <a:buNone/>
              <a:defRPr sz="1000"/>
            </a:lvl1pPr>
          </a:lstStyle>
          <a:p>
            <a:r>
              <a:rPr lang="en-GB" dirty="0"/>
              <a:t>Insert logo</a:t>
            </a:r>
          </a:p>
        </p:txBody>
      </p:sp>
    </p:spTree>
    <p:extLst>
      <p:ext uri="{BB962C8B-B14F-4D97-AF65-F5344CB8AC3E}">
        <p14:creationId xmlns:p14="http://schemas.microsoft.com/office/powerpoint/2010/main" val="3934557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7968" y="2122712"/>
            <a:ext cx="6478349" cy="505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16858" y="2122712"/>
            <a:ext cx="6478349" cy="505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304359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9954" y="424543"/>
            <a:ext cx="13147238" cy="1541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9954" y="1954742"/>
            <a:ext cx="6448577" cy="957988"/>
          </a:xfrm>
        </p:spPr>
        <p:txBody>
          <a:bodyPr anchor="b"/>
          <a:lstStyle>
            <a:lvl1pPr marL="0" indent="0">
              <a:buNone/>
              <a:defRPr sz="2790" b="1"/>
            </a:lvl1pPr>
            <a:lvl2pPr marL="531586" indent="0">
              <a:buNone/>
              <a:defRPr sz="2325" b="1"/>
            </a:lvl2pPr>
            <a:lvl3pPr marL="1063173" indent="0">
              <a:buNone/>
              <a:defRPr sz="2093" b="1"/>
            </a:lvl3pPr>
            <a:lvl4pPr marL="1594759" indent="0">
              <a:buNone/>
              <a:defRPr sz="1860" b="1"/>
            </a:lvl4pPr>
            <a:lvl5pPr marL="2126346" indent="0">
              <a:buNone/>
              <a:defRPr sz="1860" b="1"/>
            </a:lvl5pPr>
            <a:lvl6pPr marL="2657932" indent="0">
              <a:buNone/>
              <a:defRPr sz="1860" b="1"/>
            </a:lvl6pPr>
            <a:lvl7pPr marL="3189519" indent="0">
              <a:buNone/>
              <a:defRPr sz="1860" b="1"/>
            </a:lvl7pPr>
            <a:lvl8pPr marL="3721105" indent="0">
              <a:buNone/>
              <a:defRPr sz="1860" b="1"/>
            </a:lvl8pPr>
            <a:lvl9pPr marL="4252692" indent="0">
              <a:buNone/>
              <a:defRPr sz="1860" b="1"/>
            </a:lvl9pPr>
          </a:lstStyle>
          <a:p>
            <a:pPr lvl="0"/>
            <a:r>
              <a:rPr lang="en-US"/>
              <a:t>Click to edit Master text styles</a:t>
            </a:r>
          </a:p>
        </p:txBody>
      </p:sp>
      <p:sp>
        <p:nvSpPr>
          <p:cNvPr id="4" name="Content Placeholder 3"/>
          <p:cNvSpPr>
            <a:spLocks noGrp="1"/>
          </p:cNvSpPr>
          <p:nvPr>
            <p:ph sz="half" idx="2"/>
          </p:nvPr>
        </p:nvSpPr>
        <p:spPr>
          <a:xfrm>
            <a:off x="1049954" y="2912730"/>
            <a:ext cx="6448577" cy="428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16857" y="1954742"/>
            <a:ext cx="6480335" cy="957988"/>
          </a:xfrm>
        </p:spPr>
        <p:txBody>
          <a:bodyPr anchor="b"/>
          <a:lstStyle>
            <a:lvl1pPr marL="0" indent="0">
              <a:buNone/>
              <a:defRPr sz="2790" b="1"/>
            </a:lvl1pPr>
            <a:lvl2pPr marL="531586" indent="0">
              <a:buNone/>
              <a:defRPr sz="2325" b="1"/>
            </a:lvl2pPr>
            <a:lvl3pPr marL="1063173" indent="0">
              <a:buNone/>
              <a:defRPr sz="2093" b="1"/>
            </a:lvl3pPr>
            <a:lvl4pPr marL="1594759" indent="0">
              <a:buNone/>
              <a:defRPr sz="1860" b="1"/>
            </a:lvl4pPr>
            <a:lvl5pPr marL="2126346" indent="0">
              <a:buNone/>
              <a:defRPr sz="1860" b="1"/>
            </a:lvl5pPr>
            <a:lvl6pPr marL="2657932" indent="0">
              <a:buNone/>
              <a:defRPr sz="1860" b="1"/>
            </a:lvl6pPr>
            <a:lvl7pPr marL="3189519" indent="0">
              <a:buNone/>
              <a:defRPr sz="1860" b="1"/>
            </a:lvl7pPr>
            <a:lvl8pPr marL="3721105" indent="0">
              <a:buNone/>
              <a:defRPr sz="1860" b="1"/>
            </a:lvl8pPr>
            <a:lvl9pPr marL="4252692" indent="0">
              <a:buNone/>
              <a:defRPr sz="1860" b="1"/>
            </a:lvl9pPr>
          </a:lstStyle>
          <a:p>
            <a:pPr lvl="0"/>
            <a:r>
              <a:rPr lang="en-US"/>
              <a:t>Click to edit Master text styles</a:t>
            </a:r>
          </a:p>
        </p:txBody>
      </p:sp>
      <p:sp>
        <p:nvSpPr>
          <p:cNvPr id="6" name="Content Placeholder 5"/>
          <p:cNvSpPr>
            <a:spLocks noGrp="1"/>
          </p:cNvSpPr>
          <p:nvPr>
            <p:ph sz="quarter" idx="4"/>
          </p:nvPr>
        </p:nvSpPr>
        <p:spPr>
          <a:xfrm>
            <a:off x="7716857" y="2912730"/>
            <a:ext cx="6480335" cy="428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A5591-F7BB-4C7D-8FE8-25AA4A33129B}" type="datetimeFigureOut">
              <a:rPr lang="en-GB" smtClean="0"/>
              <a:t>24/03/2021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900151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A5591-F7BB-4C7D-8FE8-25AA4A33129B}"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16135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A5591-F7BB-4C7D-8FE8-25AA4A33129B}" type="datetimeFigureOut">
              <a:rPr lang="en-GB" smtClean="0"/>
              <a:t>24/03/2021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419822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954" y="531601"/>
            <a:ext cx="4916320" cy="1860603"/>
          </a:xfrm>
        </p:spPr>
        <p:txBody>
          <a:bodyPr anchor="b"/>
          <a:lstStyle>
            <a:lvl1pPr>
              <a:defRPr sz="3721"/>
            </a:lvl1pPr>
          </a:lstStyle>
          <a:p>
            <a:r>
              <a:rPr lang="en-US"/>
              <a:t>Click to edit Master title style</a:t>
            </a:r>
            <a:endParaRPr lang="en-US" dirty="0"/>
          </a:p>
        </p:txBody>
      </p:sp>
      <p:sp>
        <p:nvSpPr>
          <p:cNvPr id="3" name="Content Placeholder 2"/>
          <p:cNvSpPr>
            <a:spLocks noGrp="1"/>
          </p:cNvSpPr>
          <p:nvPr>
            <p:ph idx="1"/>
          </p:nvPr>
        </p:nvSpPr>
        <p:spPr>
          <a:xfrm>
            <a:off x="6480335" y="1148111"/>
            <a:ext cx="7716857" cy="5666718"/>
          </a:xfrm>
        </p:spPr>
        <p:txBody>
          <a:bodyPr/>
          <a:lstStyle>
            <a:lvl1pPr>
              <a:defRPr sz="3721"/>
            </a:lvl1pPr>
            <a:lvl2pPr>
              <a:defRPr sz="3256"/>
            </a:lvl2pPr>
            <a:lvl3pPr>
              <a:defRPr sz="279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9954" y="2392204"/>
            <a:ext cx="4916320" cy="4431854"/>
          </a:xfrm>
        </p:spPr>
        <p:txBody>
          <a:bodyPr/>
          <a:lstStyle>
            <a:lvl1pPr marL="0" indent="0">
              <a:buNone/>
              <a:defRPr sz="1860"/>
            </a:lvl1pPr>
            <a:lvl2pPr marL="531586" indent="0">
              <a:buNone/>
              <a:defRPr sz="1628"/>
            </a:lvl2pPr>
            <a:lvl3pPr marL="1063173" indent="0">
              <a:buNone/>
              <a:defRPr sz="1395"/>
            </a:lvl3pPr>
            <a:lvl4pPr marL="1594759" indent="0">
              <a:buNone/>
              <a:defRPr sz="1163"/>
            </a:lvl4pPr>
            <a:lvl5pPr marL="2126346" indent="0">
              <a:buNone/>
              <a:defRPr sz="1163"/>
            </a:lvl5pPr>
            <a:lvl6pPr marL="2657932" indent="0">
              <a:buNone/>
              <a:defRPr sz="1163"/>
            </a:lvl6pPr>
            <a:lvl7pPr marL="3189519" indent="0">
              <a:buNone/>
              <a:defRPr sz="1163"/>
            </a:lvl7pPr>
            <a:lvl8pPr marL="3721105" indent="0">
              <a:buNone/>
              <a:defRPr sz="1163"/>
            </a:lvl8pPr>
            <a:lvl9pPr marL="4252692" indent="0">
              <a:buNone/>
              <a:defRPr sz="1163"/>
            </a:lvl9pPr>
          </a:lstStyle>
          <a:p>
            <a:pPr lvl="0"/>
            <a:r>
              <a:rPr lang="en-US"/>
              <a:t>Click to edit Master text styles</a:t>
            </a:r>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89026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954" y="531601"/>
            <a:ext cx="4916320" cy="1860603"/>
          </a:xfrm>
        </p:spPr>
        <p:txBody>
          <a:bodyPr anchor="b"/>
          <a:lstStyle>
            <a:lvl1pPr>
              <a:defRPr sz="372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80335" y="1148111"/>
            <a:ext cx="7716857" cy="5666718"/>
          </a:xfrm>
        </p:spPr>
        <p:txBody>
          <a:bodyPr anchor="t"/>
          <a:lstStyle>
            <a:lvl1pPr marL="0" indent="0">
              <a:buNone/>
              <a:defRPr sz="3721"/>
            </a:lvl1pPr>
            <a:lvl2pPr marL="531586" indent="0">
              <a:buNone/>
              <a:defRPr sz="3256"/>
            </a:lvl2pPr>
            <a:lvl3pPr marL="1063173" indent="0">
              <a:buNone/>
              <a:defRPr sz="2790"/>
            </a:lvl3pPr>
            <a:lvl4pPr marL="1594759" indent="0">
              <a:buNone/>
              <a:defRPr sz="2325"/>
            </a:lvl4pPr>
            <a:lvl5pPr marL="2126346" indent="0">
              <a:buNone/>
              <a:defRPr sz="2325"/>
            </a:lvl5pPr>
            <a:lvl6pPr marL="2657932" indent="0">
              <a:buNone/>
              <a:defRPr sz="2325"/>
            </a:lvl6pPr>
            <a:lvl7pPr marL="3189519" indent="0">
              <a:buNone/>
              <a:defRPr sz="2325"/>
            </a:lvl7pPr>
            <a:lvl8pPr marL="3721105" indent="0">
              <a:buNone/>
              <a:defRPr sz="2325"/>
            </a:lvl8pPr>
            <a:lvl9pPr marL="4252692" indent="0">
              <a:buNone/>
              <a:defRPr sz="2325"/>
            </a:lvl9pPr>
          </a:lstStyle>
          <a:p>
            <a:r>
              <a:rPr lang="en-US"/>
              <a:t>Click icon to add picture</a:t>
            </a:r>
            <a:endParaRPr lang="en-US" dirty="0"/>
          </a:p>
        </p:txBody>
      </p:sp>
      <p:sp>
        <p:nvSpPr>
          <p:cNvPr id="4" name="Text Placeholder 3"/>
          <p:cNvSpPr>
            <a:spLocks noGrp="1"/>
          </p:cNvSpPr>
          <p:nvPr>
            <p:ph type="body" sz="half" idx="2"/>
          </p:nvPr>
        </p:nvSpPr>
        <p:spPr>
          <a:xfrm>
            <a:off x="1049954" y="2392204"/>
            <a:ext cx="4916320" cy="4431854"/>
          </a:xfrm>
        </p:spPr>
        <p:txBody>
          <a:bodyPr/>
          <a:lstStyle>
            <a:lvl1pPr marL="0" indent="0">
              <a:buNone/>
              <a:defRPr sz="1860"/>
            </a:lvl1pPr>
            <a:lvl2pPr marL="531586" indent="0">
              <a:buNone/>
              <a:defRPr sz="1628"/>
            </a:lvl2pPr>
            <a:lvl3pPr marL="1063173" indent="0">
              <a:buNone/>
              <a:defRPr sz="1395"/>
            </a:lvl3pPr>
            <a:lvl4pPr marL="1594759" indent="0">
              <a:buNone/>
              <a:defRPr sz="1163"/>
            </a:lvl4pPr>
            <a:lvl5pPr marL="2126346" indent="0">
              <a:buNone/>
              <a:defRPr sz="1163"/>
            </a:lvl5pPr>
            <a:lvl6pPr marL="2657932" indent="0">
              <a:buNone/>
              <a:defRPr sz="1163"/>
            </a:lvl6pPr>
            <a:lvl7pPr marL="3189519" indent="0">
              <a:buNone/>
              <a:defRPr sz="1163"/>
            </a:lvl7pPr>
            <a:lvl8pPr marL="3721105" indent="0">
              <a:buNone/>
              <a:defRPr sz="1163"/>
            </a:lvl8pPr>
            <a:lvl9pPr marL="4252692" indent="0">
              <a:buNone/>
              <a:defRPr sz="1163"/>
            </a:lvl9pPr>
          </a:lstStyle>
          <a:p>
            <a:pPr lvl="0"/>
            <a:r>
              <a:rPr lang="en-US"/>
              <a:t>Click to edit Master text styles</a:t>
            </a:r>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4288681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148561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8397" y="424543"/>
            <a:ext cx="3286810" cy="67576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7968" y="424543"/>
            <a:ext cx="9669889" cy="67576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15108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0029" y="1987967"/>
            <a:ext cx="13147238" cy="3316967"/>
          </a:xfrm>
        </p:spPr>
        <p:txBody>
          <a:bodyPr anchor="b"/>
          <a:lstStyle>
            <a:lvl1pPr>
              <a:defRPr sz="6976"/>
            </a:lvl1pPr>
          </a:lstStyle>
          <a:p>
            <a:r>
              <a:rPr lang="en-US"/>
              <a:t>Click to edit Master title style</a:t>
            </a:r>
            <a:endParaRPr lang="en-US" dirty="0"/>
          </a:p>
        </p:txBody>
      </p:sp>
      <p:sp>
        <p:nvSpPr>
          <p:cNvPr id="3" name="Text Placeholder 2"/>
          <p:cNvSpPr>
            <a:spLocks noGrp="1"/>
          </p:cNvSpPr>
          <p:nvPr>
            <p:ph type="body" idx="1"/>
          </p:nvPr>
        </p:nvSpPr>
        <p:spPr>
          <a:xfrm>
            <a:off x="1040029" y="5336314"/>
            <a:ext cx="13147238" cy="1744315"/>
          </a:xfrm>
        </p:spPr>
        <p:txBody>
          <a:bodyPr/>
          <a:lstStyle>
            <a:lvl1pPr marL="0" indent="0">
              <a:buNone/>
              <a:defRPr sz="2790">
                <a:solidFill>
                  <a:schemeClr val="tx1">
                    <a:tint val="75000"/>
                  </a:schemeClr>
                </a:solidFill>
              </a:defRPr>
            </a:lvl1pPr>
            <a:lvl2pPr marL="531586" indent="0">
              <a:buNone/>
              <a:defRPr sz="2325">
                <a:solidFill>
                  <a:schemeClr val="tx1">
                    <a:tint val="75000"/>
                  </a:schemeClr>
                </a:solidFill>
              </a:defRPr>
            </a:lvl2pPr>
            <a:lvl3pPr marL="1063173" indent="0">
              <a:buNone/>
              <a:defRPr sz="2093">
                <a:solidFill>
                  <a:schemeClr val="tx1">
                    <a:tint val="75000"/>
                  </a:schemeClr>
                </a:solidFill>
              </a:defRPr>
            </a:lvl3pPr>
            <a:lvl4pPr marL="1594759" indent="0">
              <a:buNone/>
              <a:defRPr sz="1860">
                <a:solidFill>
                  <a:schemeClr val="tx1">
                    <a:tint val="75000"/>
                  </a:schemeClr>
                </a:solidFill>
              </a:defRPr>
            </a:lvl4pPr>
            <a:lvl5pPr marL="2126346" indent="0">
              <a:buNone/>
              <a:defRPr sz="1860">
                <a:solidFill>
                  <a:schemeClr val="tx1">
                    <a:tint val="75000"/>
                  </a:schemeClr>
                </a:solidFill>
              </a:defRPr>
            </a:lvl5pPr>
            <a:lvl6pPr marL="2657932" indent="0">
              <a:buNone/>
              <a:defRPr sz="1860">
                <a:solidFill>
                  <a:schemeClr val="tx1">
                    <a:tint val="75000"/>
                  </a:schemeClr>
                </a:solidFill>
              </a:defRPr>
            </a:lvl6pPr>
            <a:lvl7pPr marL="3189519" indent="0">
              <a:buNone/>
              <a:defRPr sz="1860">
                <a:solidFill>
                  <a:schemeClr val="tx1">
                    <a:tint val="75000"/>
                  </a:schemeClr>
                </a:solidFill>
              </a:defRPr>
            </a:lvl7pPr>
            <a:lvl8pPr marL="3721105" indent="0">
              <a:buNone/>
              <a:defRPr sz="1860">
                <a:solidFill>
                  <a:schemeClr val="tx1">
                    <a:tint val="75000"/>
                  </a:schemeClr>
                </a:solidFill>
              </a:defRPr>
            </a:lvl8pPr>
            <a:lvl9pPr marL="4252692" indent="0">
              <a:buNone/>
              <a:defRPr sz="18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451243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7638571" y="0"/>
            <a:ext cx="7604604" cy="7974013"/>
          </a:xfrm>
          <a:noFill/>
        </p:spPr>
        <p:txBody>
          <a:bodyPr vert="horz" lIns="0" tIns="2448000" rIns="0" bIns="0" rtlCol="0" anchor="t" anchorCtr="0">
            <a:noAutofit/>
          </a:bodyPr>
          <a:lstStyle>
            <a:lvl1pPr marL="0" indent="0" algn="ctr" defTabSz="1176978" rtl="0" eaLnBrk="1" latinLnBrk="0" hangingPunct="1">
              <a:spcBef>
                <a:spcPts val="2086"/>
              </a:spcBef>
              <a:buClr>
                <a:schemeClr val="accent1"/>
              </a:buClr>
              <a:buSzPct val="80000"/>
              <a:buFontTx/>
              <a:buNone/>
              <a:defRPr lang="de-DE" sz="173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621080" y="620202"/>
            <a:ext cx="6537926" cy="708566"/>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9" name="Text placeholder - column 2"/>
          <p:cNvSpPr>
            <a:spLocks noGrp="1"/>
          </p:cNvSpPr>
          <p:nvPr>
            <p:ph type="body" sz="quarter" idx="11" hasCustomPrompt="1"/>
          </p:nvPr>
        </p:nvSpPr>
        <p:spPr>
          <a:xfrm>
            <a:off x="623387" y="1863614"/>
            <a:ext cx="6535625"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401565"/>
      </p:ext>
    </p:extLst>
  </p:cSld>
  <p:clrMapOvr>
    <a:masterClrMapping/>
  </p:clrMapOvr>
  <p:extLst>
    <p:ext uri="{DCECCB84-F9BA-43D5-87BE-67443E8EF086}">
      <p15:sldGuideLst xmlns:p15="http://schemas.microsoft.com/office/powerpoint/2012/main">
        <p15:guide id="1" pos="4800">
          <p15:clr>
            <a:srgbClr val="FBAE40"/>
          </p15:clr>
        </p15:guide>
        <p15:guide id="2" orient="horz" pos="391">
          <p15:clr>
            <a:srgbClr val="FBAE40"/>
          </p15:clr>
        </p15:guide>
        <p15:guide id="3" orient="horz" pos="670">
          <p15:clr>
            <a:srgbClr val="FBAE40"/>
          </p15:clr>
        </p15:guide>
        <p15:guide id="4" orient="horz" pos="1172">
          <p15:clr>
            <a:srgbClr val="FBAE40"/>
          </p15:clr>
        </p15:guide>
        <p15:guide id="5" orient="horz" pos="4632">
          <p15:clr>
            <a:srgbClr val="FBAE40"/>
          </p15:clr>
        </p15:guide>
        <p15:guide id="6" pos="4508">
          <p15:clr>
            <a:srgbClr val="FBAE40"/>
          </p15:clr>
        </p15:guide>
        <p15:guide id="7" pos="389">
          <p15:clr>
            <a:srgbClr val="FBAE40"/>
          </p15:clr>
        </p15:guide>
        <p15:guide id="8" pos="92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623345" y="1863371"/>
            <a:ext cx="13980772" cy="5470187"/>
          </a:xfrm>
        </p:spPr>
        <p:txBody>
          <a:bodyPr>
            <a:noAutofit/>
          </a:bodyPr>
          <a:lstStyle>
            <a:lvl1pPr marL="0" marR="0" indent="0" algn="l" defTabSz="1265666" rtl="0" eaLnBrk="1" fontAlgn="auto" latinLnBrk="0" hangingPunct="1">
              <a:lnSpc>
                <a:spcPct val="100000"/>
              </a:lnSpc>
              <a:spcBef>
                <a:spcPts val="3488"/>
              </a:spcBef>
              <a:spcAft>
                <a:spcPts val="0"/>
              </a:spcAft>
              <a:buClr>
                <a:schemeClr val="accent1"/>
              </a:buClr>
              <a:buSzPct val="80000"/>
              <a:buFontTx/>
              <a:buNone/>
              <a:tabLst/>
              <a:defRPr sz="2325" b="0"/>
            </a:lvl1pPr>
            <a:lvl2pPr marL="209244" marR="0" indent="-209244" algn="l" defTabSz="1265666" rtl="0" eaLnBrk="1" fontAlgn="auto" latinLnBrk="0" hangingPunct="1">
              <a:lnSpc>
                <a:spcPct val="100000"/>
              </a:lnSpc>
              <a:spcBef>
                <a:spcPts val="698"/>
              </a:spcBef>
              <a:spcAft>
                <a:spcPts val="0"/>
              </a:spcAft>
              <a:buClr>
                <a:schemeClr val="accent1"/>
              </a:buClr>
              <a:buSzPct val="100000"/>
              <a:buFont typeface="Wingdings" panose="05000000000000000000" pitchFamily="2" charset="2"/>
              <a:buChar char="§"/>
              <a:tabLst/>
              <a:defRPr sz="2093"/>
            </a:lvl2pPr>
            <a:lvl3pPr marL="418488" marR="0" indent="-208533" algn="l" defTabSz="1265666" rtl="0" eaLnBrk="1" fontAlgn="auto" latinLnBrk="0" hangingPunct="1">
              <a:lnSpc>
                <a:spcPct val="100000"/>
              </a:lnSpc>
              <a:spcBef>
                <a:spcPts val="465"/>
              </a:spcBef>
              <a:spcAft>
                <a:spcPts val="0"/>
              </a:spcAft>
              <a:buClr>
                <a:schemeClr val="tx1"/>
              </a:buClr>
              <a:buSzPct val="100000"/>
              <a:buFont typeface="Arial" pitchFamily="34" charset="0"/>
              <a:buChar char="–"/>
              <a:tabLst/>
              <a:defRPr sz="2093" baseline="0"/>
            </a:lvl3pPr>
            <a:lvl4pPr marL="627732" marR="0" indent="-209244" algn="l" defTabSz="1265666" rtl="0" eaLnBrk="1" fontAlgn="auto" latinLnBrk="0" hangingPunct="1">
              <a:lnSpc>
                <a:spcPct val="100000"/>
              </a:lnSpc>
              <a:spcBef>
                <a:spcPts val="291"/>
              </a:spcBef>
              <a:spcAft>
                <a:spcPts val="0"/>
              </a:spcAft>
              <a:buClr>
                <a:schemeClr val="tx1"/>
              </a:buClr>
              <a:buSzPct val="100000"/>
              <a:buFont typeface="Courier New" pitchFamily="49" charset="0"/>
              <a:buChar char="o"/>
              <a:tabLst/>
              <a:defRPr sz="186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6" name="Title Placeholder 1"/>
          <p:cNvSpPr>
            <a:spLocks noGrp="1"/>
          </p:cNvSpPr>
          <p:nvPr>
            <p:ph type="title" hasCustomPrompt="1"/>
          </p:nvPr>
        </p:nvSpPr>
        <p:spPr bwMode="gray">
          <a:xfrm>
            <a:off x="621079" y="620201"/>
            <a:ext cx="13985305" cy="443001"/>
          </a:xfrm>
          <a:prstGeom prst="rect">
            <a:avLst/>
          </a:prstGeom>
        </p:spPr>
        <p:txBody>
          <a:bodyPr vert="horz" wrap="square" lIns="0" tIns="0" rIns="0" bIns="0" rtlCol="0" anchor="t" anchorCtr="0">
            <a:spAutoFit/>
          </a:bodyPr>
          <a:lstStyle>
            <a:lvl1pPr>
              <a:defRPr/>
            </a:lvl1pPr>
          </a:lstStyle>
          <a:p>
            <a:r>
              <a:rPr lang="en-US" noProof="0" dirty="0"/>
              <a:t>Agenda</a:t>
            </a:r>
          </a:p>
        </p:txBody>
      </p:sp>
    </p:spTree>
    <p:extLst>
      <p:ext uri="{BB962C8B-B14F-4D97-AF65-F5344CB8AC3E}">
        <p14:creationId xmlns:p14="http://schemas.microsoft.com/office/powerpoint/2010/main" val="1381735478"/>
      </p:ext>
    </p:extLst>
  </p:cSld>
  <p:clrMapOvr>
    <a:masterClrMapping/>
  </p:clrMapOvr>
  <p:extLst>
    <p:ext uri="{DCECCB84-F9BA-43D5-87BE-67443E8EF086}">
      <p15:sldGuideLst xmlns:p15="http://schemas.microsoft.com/office/powerpoint/2012/main">
        <p15:guide id="1" pos="311">
          <p15:clr>
            <a:srgbClr val="FBAE40"/>
          </p15:clr>
        </p15:guide>
        <p15:guide id="3" orient="horz" pos="336">
          <p15:clr>
            <a:srgbClr val="FBAE40"/>
          </p15:clr>
        </p15:guide>
        <p15:guide id="4" orient="horz" pos="576">
          <p15:clr>
            <a:srgbClr val="FBAE40"/>
          </p15:clr>
        </p15:guide>
        <p15:guide id="5" orient="horz" pos="1008">
          <p15:clr>
            <a:srgbClr val="FBAE40"/>
          </p15:clr>
        </p15:guide>
        <p15:guide id="6" orient="horz" pos="3984">
          <p15:clr>
            <a:srgbClr val="FBAE40"/>
          </p15:clr>
        </p15:guide>
        <p15:guide id="7" pos="73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1">
    <p:spTree>
      <p:nvGrpSpPr>
        <p:cNvPr id="1" name=""/>
        <p:cNvGrpSpPr/>
        <p:nvPr/>
      </p:nvGrpSpPr>
      <p:grpSpPr>
        <a:xfrm>
          <a:off x="0" y="0"/>
          <a:ext cx="0" cy="0"/>
          <a:chOff x="0" y="0"/>
          <a:chExt cx="0" cy="0"/>
        </a:xfrm>
      </p:grpSpPr>
      <p:sp>
        <p:nvSpPr>
          <p:cNvPr id="13" name="Classification"/>
          <p:cNvSpPr txBox="1"/>
          <p:nvPr userDrawn="1"/>
        </p:nvSpPr>
        <p:spPr>
          <a:xfrm>
            <a:off x="621079" y="6708576"/>
            <a:ext cx="5255796" cy="161037"/>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19" name="Speaker"/>
          <p:cNvSpPr>
            <a:spLocks noGrp="1"/>
          </p:cNvSpPr>
          <p:nvPr userDrawn="1">
            <p:ph type="subTitle" idx="1" hasCustomPrompt="1"/>
          </p:nvPr>
        </p:nvSpPr>
        <p:spPr bwMode="gray">
          <a:xfrm>
            <a:off x="621079" y="5965384"/>
            <a:ext cx="14006756"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20" name="Presentation Title"/>
          <p:cNvSpPr>
            <a:spLocks noGrp="1"/>
          </p:cNvSpPr>
          <p:nvPr userDrawn="1">
            <p:ph type="body" sz="quarter" idx="14" hasCustomPrompt="1"/>
          </p:nvPr>
        </p:nvSpPr>
        <p:spPr>
          <a:xfrm>
            <a:off x="621078" y="4679332"/>
            <a:ext cx="14004668" cy="1159471"/>
          </a:xfrm>
        </p:spPr>
        <p:txBody>
          <a:bodyPr wrap="square">
            <a:spAutoFit/>
          </a:bodyPr>
          <a:lstStyle>
            <a:lvl1pPr>
              <a:lnSpc>
                <a:spcPct val="90000"/>
              </a:lnSpc>
              <a:spcBef>
                <a:spcPts val="0"/>
              </a:spcBef>
              <a:defRPr sz="4186"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7430" y="4240101"/>
            <a:ext cx="1505206" cy="251150"/>
          </a:xfrm>
          <a:prstGeom prst="rect">
            <a:avLst/>
          </a:prstGeom>
        </p:spPr>
      </p:pic>
      <p:pic>
        <p:nvPicPr>
          <p:cNvPr id="12" name="SAP Logo" descr="SAP Logo" title="SAP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pic>
        <p:nvPicPr>
          <p:cNvPr id="15" name="Picture 14">
            <a:extLst>
              <a:ext uri="{FF2B5EF4-FFF2-40B4-BE49-F238E27FC236}">
                <a16:creationId xmlns:a16="http://schemas.microsoft.com/office/drawing/2014/main" id="{2121BE9C-09D1-4113-AACB-047A0E4A76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 y="2"/>
            <a:ext cx="15243171" cy="3982787"/>
          </a:xfrm>
          <a:prstGeom prst="rect">
            <a:avLst/>
          </a:prstGeom>
        </p:spPr>
      </p:pic>
    </p:spTree>
    <p:extLst>
      <p:ext uri="{BB962C8B-B14F-4D97-AF65-F5344CB8AC3E}">
        <p14:creationId xmlns:p14="http://schemas.microsoft.com/office/powerpoint/2010/main" val="3775606792"/>
      </p:ext>
    </p:extLst>
  </p:cSld>
  <p:clrMapOvr>
    <a:masterClrMapping/>
  </p:clrMapOvr>
  <p:extLst>
    <p:ext uri="{DCECCB84-F9BA-43D5-87BE-67443E8EF086}">
      <p15:sldGuideLst xmlns:p15="http://schemas.microsoft.com/office/powerpoint/2012/main">
        <p15:guide id="1" orient="horz" pos="2160">
          <p15:clr>
            <a:srgbClr val="FBAE40"/>
          </p15:clr>
        </p15:guide>
        <p15:guide id="3" pos="311">
          <p15:clr>
            <a:srgbClr val="FBAE40"/>
          </p15:clr>
        </p15:guide>
        <p15:guide id="4" pos="7367">
          <p15:clr>
            <a:srgbClr val="FBAE40"/>
          </p15:clr>
        </p15:guide>
        <p15:guide id="5" orient="horz" pos="3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2">
    <p:spTree>
      <p:nvGrpSpPr>
        <p:cNvPr id="1" name=""/>
        <p:cNvGrpSpPr/>
        <p:nvPr/>
      </p:nvGrpSpPr>
      <p:grpSpPr>
        <a:xfrm>
          <a:off x="0" y="0"/>
          <a:ext cx="0" cy="0"/>
          <a:chOff x="0" y="0"/>
          <a:chExt cx="0" cy="0"/>
        </a:xfrm>
      </p:grpSpPr>
      <p:sp>
        <p:nvSpPr>
          <p:cNvPr id="13" name="Classification"/>
          <p:cNvSpPr txBox="1"/>
          <p:nvPr userDrawn="1"/>
        </p:nvSpPr>
        <p:spPr>
          <a:xfrm>
            <a:off x="621079" y="6708576"/>
            <a:ext cx="5255796" cy="161037"/>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19" name="Speaker"/>
          <p:cNvSpPr>
            <a:spLocks noGrp="1"/>
          </p:cNvSpPr>
          <p:nvPr userDrawn="1">
            <p:ph type="subTitle" idx="1" hasCustomPrompt="1"/>
          </p:nvPr>
        </p:nvSpPr>
        <p:spPr bwMode="gray">
          <a:xfrm>
            <a:off x="621079" y="5965384"/>
            <a:ext cx="14006756"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20" name="Presentation Title"/>
          <p:cNvSpPr>
            <a:spLocks noGrp="1"/>
          </p:cNvSpPr>
          <p:nvPr userDrawn="1">
            <p:ph type="body" sz="quarter" idx="14" hasCustomPrompt="1"/>
          </p:nvPr>
        </p:nvSpPr>
        <p:spPr>
          <a:xfrm>
            <a:off x="621078" y="4679332"/>
            <a:ext cx="14004668" cy="1159471"/>
          </a:xfrm>
        </p:spPr>
        <p:txBody>
          <a:bodyPr wrap="square">
            <a:spAutoFit/>
          </a:bodyPr>
          <a:lstStyle>
            <a:lvl1pPr>
              <a:lnSpc>
                <a:spcPct val="90000"/>
              </a:lnSpc>
              <a:spcBef>
                <a:spcPts val="0"/>
              </a:spcBef>
              <a:defRPr sz="4186"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7430" y="4240101"/>
            <a:ext cx="1505206" cy="251150"/>
          </a:xfrm>
          <a:prstGeom prst="rect">
            <a:avLst/>
          </a:prstGeom>
        </p:spPr>
      </p:pic>
      <p:pic>
        <p:nvPicPr>
          <p:cNvPr id="15" name="SAP Logo" descr="SAP Logo" title="SAP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pic>
        <p:nvPicPr>
          <p:cNvPr id="12" name="Picture 11">
            <a:extLst>
              <a:ext uri="{FF2B5EF4-FFF2-40B4-BE49-F238E27FC236}">
                <a16:creationId xmlns:a16="http://schemas.microsoft.com/office/drawing/2014/main" id="{7632D190-9FF6-411C-8318-E68A2AAFF4A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 y="2"/>
            <a:ext cx="15243169" cy="3982787"/>
          </a:xfrm>
          <a:prstGeom prst="rect">
            <a:avLst/>
          </a:prstGeom>
        </p:spPr>
      </p:pic>
    </p:spTree>
    <p:extLst>
      <p:ext uri="{BB962C8B-B14F-4D97-AF65-F5344CB8AC3E}">
        <p14:creationId xmlns:p14="http://schemas.microsoft.com/office/powerpoint/2010/main" val="2155438752"/>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3">
    <p:spTree>
      <p:nvGrpSpPr>
        <p:cNvPr id="1" name=""/>
        <p:cNvGrpSpPr/>
        <p:nvPr/>
      </p:nvGrpSpPr>
      <p:grpSpPr>
        <a:xfrm>
          <a:off x="0" y="0"/>
          <a:ext cx="0" cy="0"/>
          <a:chOff x="0" y="0"/>
          <a:chExt cx="0" cy="0"/>
        </a:xfrm>
      </p:grpSpPr>
      <p:sp>
        <p:nvSpPr>
          <p:cNvPr id="13" name="Classification"/>
          <p:cNvSpPr txBox="1"/>
          <p:nvPr userDrawn="1"/>
        </p:nvSpPr>
        <p:spPr>
          <a:xfrm>
            <a:off x="621079" y="6708576"/>
            <a:ext cx="5255796" cy="161037"/>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19" name="Speaker"/>
          <p:cNvSpPr>
            <a:spLocks noGrp="1"/>
          </p:cNvSpPr>
          <p:nvPr userDrawn="1">
            <p:ph type="subTitle" idx="1" hasCustomPrompt="1"/>
          </p:nvPr>
        </p:nvSpPr>
        <p:spPr bwMode="gray">
          <a:xfrm>
            <a:off x="621079" y="5965384"/>
            <a:ext cx="14006756"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20" name="Presentation Title"/>
          <p:cNvSpPr>
            <a:spLocks noGrp="1"/>
          </p:cNvSpPr>
          <p:nvPr userDrawn="1">
            <p:ph type="body" sz="quarter" idx="14" hasCustomPrompt="1"/>
          </p:nvPr>
        </p:nvSpPr>
        <p:spPr>
          <a:xfrm>
            <a:off x="621078" y="4679332"/>
            <a:ext cx="14004668" cy="1159471"/>
          </a:xfrm>
        </p:spPr>
        <p:txBody>
          <a:bodyPr wrap="square">
            <a:spAutoFit/>
          </a:bodyPr>
          <a:lstStyle>
            <a:lvl1pPr>
              <a:lnSpc>
                <a:spcPct val="90000"/>
              </a:lnSpc>
              <a:spcBef>
                <a:spcPts val="0"/>
              </a:spcBef>
              <a:defRPr sz="4186"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7430" y="4240101"/>
            <a:ext cx="1505206" cy="251150"/>
          </a:xfrm>
          <a:prstGeom prst="rect">
            <a:avLst/>
          </a:prstGeom>
        </p:spPr>
      </p:pic>
      <p:pic>
        <p:nvPicPr>
          <p:cNvPr id="15" name="SAP Logo" descr="SAP Logo" title="SAP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pic>
        <p:nvPicPr>
          <p:cNvPr id="12" name="Picture 11">
            <a:extLst>
              <a:ext uri="{FF2B5EF4-FFF2-40B4-BE49-F238E27FC236}">
                <a16:creationId xmlns:a16="http://schemas.microsoft.com/office/drawing/2014/main" id="{7CD76CA8-E138-43FE-817B-80BC16236AD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 y="2"/>
            <a:ext cx="15243169" cy="3982787"/>
          </a:xfrm>
          <a:prstGeom prst="rect">
            <a:avLst/>
          </a:prstGeom>
        </p:spPr>
      </p:pic>
    </p:spTree>
    <p:extLst>
      <p:ext uri="{BB962C8B-B14F-4D97-AF65-F5344CB8AC3E}">
        <p14:creationId xmlns:p14="http://schemas.microsoft.com/office/powerpoint/2010/main" val="4201866126"/>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with Image Custom">
    <p:spTree>
      <p:nvGrpSpPr>
        <p:cNvPr id="1" name=""/>
        <p:cNvGrpSpPr/>
        <p:nvPr/>
      </p:nvGrpSpPr>
      <p:grpSpPr>
        <a:xfrm>
          <a:off x="0" y="0"/>
          <a:ext cx="0" cy="0"/>
          <a:chOff x="0" y="0"/>
          <a:chExt cx="0" cy="0"/>
        </a:xfrm>
      </p:grpSpPr>
      <p:sp>
        <p:nvSpPr>
          <p:cNvPr id="15" name="Cover Image Placeholder"/>
          <p:cNvSpPr>
            <a:spLocks noGrp="1"/>
          </p:cNvSpPr>
          <p:nvPr>
            <p:ph type="pic" sz="quarter" idx="12" hasCustomPrompt="1"/>
          </p:nvPr>
        </p:nvSpPr>
        <p:spPr>
          <a:xfrm>
            <a:off x="1" y="0"/>
            <a:ext cx="15251117" cy="3988176"/>
          </a:xfrm>
          <a:noFill/>
        </p:spPr>
        <p:txBody>
          <a:bodyPr tIns="504000"/>
          <a:lstStyle>
            <a:lvl1pPr algn="ctr">
              <a:defRPr sz="1860">
                <a:solidFill>
                  <a:schemeClr val="tx1"/>
                </a:solidFill>
              </a:defRPr>
            </a:lvl1pPr>
          </a:lstStyle>
          <a:p>
            <a:r>
              <a:rPr lang="en-US" dirty="0"/>
              <a:t>Click to insert title image</a:t>
            </a:r>
          </a:p>
        </p:txBody>
      </p:sp>
      <p:sp>
        <p:nvSpPr>
          <p:cNvPr id="13" name="Classification"/>
          <p:cNvSpPr txBox="1"/>
          <p:nvPr userDrawn="1"/>
        </p:nvSpPr>
        <p:spPr>
          <a:xfrm>
            <a:off x="621079" y="6708576"/>
            <a:ext cx="5255796" cy="161037"/>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19" name="Speaker"/>
          <p:cNvSpPr>
            <a:spLocks noGrp="1"/>
          </p:cNvSpPr>
          <p:nvPr userDrawn="1">
            <p:ph type="subTitle" idx="1" hasCustomPrompt="1"/>
          </p:nvPr>
        </p:nvSpPr>
        <p:spPr bwMode="gray">
          <a:xfrm>
            <a:off x="621079" y="5965384"/>
            <a:ext cx="14006756"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20" name="Presentation Title"/>
          <p:cNvSpPr>
            <a:spLocks noGrp="1"/>
          </p:cNvSpPr>
          <p:nvPr userDrawn="1">
            <p:ph type="body" sz="quarter" idx="14" hasCustomPrompt="1"/>
          </p:nvPr>
        </p:nvSpPr>
        <p:spPr>
          <a:xfrm>
            <a:off x="621078" y="4679332"/>
            <a:ext cx="14004668" cy="1159471"/>
          </a:xfrm>
        </p:spPr>
        <p:txBody>
          <a:bodyPr wrap="square">
            <a:spAutoFit/>
          </a:bodyPr>
          <a:lstStyle>
            <a:lvl1pPr>
              <a:lnSpc>
                <a:spcPct val="90000"/>
              </a:lnSpc>
              <a:spcBef>
                <a:spcPts val="0"/>
              </a:spcBef>
              <a:defRPr sz="4186" b="1" baseline="0"/>
            </a:lvl1pPr>
          </a:lstStyle>
          <a:p>
            <a:pPr lvl="0"/>
            <a:r>
              <a:rPr lang="en-US" dirty="0"/>
              <a:t>Presentation Title </a:t>
            </a:r>
            <a:br>
              <a:rPr lang="en-US" dirty="0"/>
            </a:br>
            <a:r>
              <a:rPr lang="en-US" dirty="0"/>
              <a:t>Goes Here and Here.</a:t>
            </a:r>
          </a:p>
        </p:txBody>
      </p:sp>
      <p:sp>
        <p:nvSpPr>
          <p:cNvPr id="14" name="Rounded Rectangle 13"/>
          <p:cNvSpPr/>
          <p:nvPr userDrawn="1"/>
        </p:nvSpPr>
        <p:spPr bwMode="gray">
          <a:xfrm>
            <a:off x="617432" y="2256474"/>
            <a:ext cx="4661157" cy="1579465"/>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41858" tIns="41858" rIns="41858" bIns="41858" rtlCol="0" anchor="ctr">
            <a:spAutoFit/>
          </a:bodyPr>
          <a:lstStyle/>
          <a:p>
            <a:pPr fontAlgn="base">
              <a:spcBef>
                <a:spcPct val="50000"/>
              </a:spcBef>
              <a:spcAft>
                <a:spcPct val="0"/>
              </a:spcAft>
              <a:buClr>
                <a:srgbClr val="F0AB00"/>
              </a:buClr>
              <a:buSzPct val="80000"/>
            </a:pPr>
            <a:r>
              <a:rPr lang="en-US" sz="1163" b="1" kern="0" dirty="0">
                <a:solidFill>
                  <a:sysClr val="windowText" lastClr="000000"/>
                </a:solidFill>
                <a:ea typeface="Arial Unicode MS" pitchFamily="34" charset="-128"/>
                <a:cs typeface="Arial Unicode MS" pitchFamily="34" charset="-128"/>
                <a:sym typeface="Arial"/>
              </a:rPr>
              <a:t>NOTE: </a:t>
            </a:r>
            <a:r>
              <a:rPr lang="en-US" sz="1163" kern="0" dirty="0">
                <a:solidFill>
                  <a:sysClr val="windowText" lastClr="000000"/>
                </a:solidFill>
                <a:ea typeface="Arial Unicode MS" pitchFamily="34" charset="-128"/>
                <a:cs typeface="Arial Unicode MS" pitchFamily="34" charset="-128"/>
                <a:sym typeface="Arial"/>
              </a:rPr>
              <a:t>Delete the yellow stickers</a:t>
            </a:r>
            <a:r>
              <a:rPr lang="en-US" sz="1163" kern="0" baseline="0" dirty="0">
                <a:solidFill>
                  <a:sysClr val="windowText" lastClr="000000"/>
                </a:solidFill>
                <a:ea typeface="Arial Unicode MS" pitchFamily="34" charset="-128"/>
                <a:cs typeface="Arial Unicode MS" pitchFamily="34" charset="-128"/>
                <a:sym typeface="Arial"/>
              </a:rPr>
              <a:t> when finished.</a:t>
            </a:r>
            <a:endParaRPr lang="en-US" sz="1163" kern="0" dirty="0">
              <a:solidFill>
                <a:sysClr val="windowText" lastClr="000000"/>
              </a:solidFill>
              <a:ea typeface="Arial Unicode MS" pitchFamily="34" charset="-128"/>
              <a:cs typeface="Arial Unicode MS" pitchFamily="34" charset="-128"/>
              <a:sym typeface="Arial"/>
            </a:endParaRPr>
          </a:p>
          <a:p>
            <a:pPr marL="0" marR="0" lvl="0" indent="0" algn="l" defTabSz="1265920" rtl="0" eaLnBrk="1" fontAlgn="base" latinLnBrk="0" hangingPunct="1">
              <a:lnSpc>
                <a:spcPct val="100000"/>
              </a:lnSpc>
              <a:spcBef>
                <a:spcPts val="698"/>
              </a:spcBef>
              <a:spcAft>
                <a:spcPct val="0"/>
              </a:spcAft>
              <a:buClr>
                <a:srgbClr val="F0AB00"/>
              </a:buClr>
              <a:buSzPct val="80000"/>
              <a:buFontTx/>
              <a:buNone/>
              <a:tabLst/>
              <a:defRPr/>
            </a:pPr>
            <a:r>
              <a:rPr lang="en-US" sz="1163" kern="0" dirty="0">
                <a:solidFill>
                  <a:sysClr val="windowText" lastClr="000000"/>
                </a:solidFill>
                <a:ea typeface="Arial Unicode MS" pitchFamily="34" charset="-128"/>
                <a:cs typeface="Arial Unicode MS" pitchFamily="34" charset="-128"/>
                <a:sym typeface="Arial"/>
              </a:rPr>
              <a:t>Samples of a title slide with</a:t>
            </a:r>
            <a:r>
              <a:rPr lang="en-US" sz="1163" kern="0" baseline="0" dirty="0">
                <a:solidFill>
                  <a:sysClr val="windowText" lastClr="000000"/>
                </a:solidFill>
                <a:ea typeface="Arial Unicode MS" pitchFamily="34" charset="-128"/>
                <a:cs typeface="Arial Unicode MS" pitchFamily="34" charset="-128"/>
                <a:sym typeface="Arial"/>
              </a:rPr>
              <a:t> an image are also available in this template.</a:t>
            </a:r>
          </a:p>
          <a:p>
            <a:pPr fontAlgn="base">
              <a:spcBef>
                <a:spcPts val="698"/>
              </a:spcBef>
              <a:spcAft>
                <a:spcPct val="0"/>
              </a:spcAft>
              <a:buClr>
                <a:srgbClr val="F0AB00"/>
              </a:buClr>
              <a:buSzPct val="80000"/>
            </a:pPr>
            <a:r>
              <a:rPr lang="en-US" sz="1163" kern="0" baseline="0" dirty="0">
                <a:solidFill>
                  <a:sysClr val="windowText" lastClr="000000"/>
                </a:solidFill>
                <a:ea typeface="Arial Unicode MS" pitchFamily="34" charset="-128"/>
                <a:cs typeface="Arial Unicode MS" pitchFamily="34" charset="-128"/>
                <a:sym typeface="Arial"/>
              </a:rPr>
              <a:t>Once the custom photo is inserted, click send to back in the Slide Master, so the motion band is on top of the photo.</a:t>
            </a:r>
          </a:p>
          <a:p>
            <a:pPr fontAlgn="base">
              <a:spcBef>
                <a:spcPts val="698"/>
              </a:spcBef>
              <a:spcAft>
                <a:spcPct val="0"/>
              </a:spcAft>
              <a:buClr>
                <a:srgbClr val="F0AB00"/>
              </a:buClr>
              <a:buSzPct val="80000"/>
            </a:pPr>
            <a:r>
              <a:rPr lang="en-US" sz="1163" kern="0" dirty="0">
                <a:solidFill>
                  <a:sysClr val="windowText" lastClr="000000"/>
                </a:solidFill>
                <a:ea typeface="Arial Unicode MS" pitchFamily="34" charset="-128"/>
                <a:cs typeface="Arial Unicode MS" pitchFamily="34" charset="-128"/>
                <a:sym typeface="Arial"/>
              </a:rPr>
              <a:t>See </a:t>
            </a:r>
            <a:r>
              <a:rPr lang="en-US" sz="1163" kern="0" dirty="0">
                <a:solidFill>
                  <a:sysClr val="windowText" lastClr="000000"/>
                </a:solidFill>
                <a:ea typeface="Arial Unicode MS" pitchFamily="34" charset="-128"/>
                <a:cs typeface="Arial Unicode MS" pitchFamily="34" charset="-128"/>
                <a:sym typeface="Arial"/>
                <a:hlinkClick r:id="rId2"/>
              </a:rPr>
              <a:t>SAP Image Library</a:t>
            </a:r>
            <a:r>
              <a:rPr lang="en-US" sz="1163" kern="0" dirty="0">
                <a:solidFill>
                  <a:sysClr val="windowText" lastClr="000000"/>
                </a:solidFill>
                <a:ea typeface="Arial Unicode MS" pitchFamily="34" charset="-128"/>
                <a:cs typeface="Arial Unicode MS" pitchFamily="34" charset="-128"/>
                <a:sym typeface="Arial"/>
              </a:rPr>
              <a:t> for other available images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7430" y="4240101"/>
            <a:ext cx="1505206" cy="251150"/>
          </a:xfrm>
          <a:prstGeom prst="rect">
            <a:avLst/>
          </a:prstGeom>
        </p:spPr>
      </p:pic>
      <p:pic>
        <p:nvPicPr>
          <p:cNvPr id="23" name="SAP Logo" descr="SAP Logo" title="SAP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4181522381"/>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7430" y="2186274"/>
            <a:ext cx="1505206" cy="251150"/>
          </a:xfrm>
          <a:prstGeom prst="rect">
            <a:avLst/>
          </a:prstGeom>
        </p:spPr>
      </p:pic>
      <p:sp>
        <p:nvSpPr>
          <p:cNvPr id="24" name="Classification"/>
          <p:cNvSpPr txBox="1"/>
          <p:nvPr userDrawn="1"/>
        </p:nvSpPr>
        <p:spPr>
          <a:xfrm>
            <a:off x="621079" y="5922797"/>
            <a:ext cx="5255796" cy="17888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6" name="Speaker"/>
          <p:cNvSpPr>
            <a:spLocks noGrp="1"/>
          </p:cNvSpPr>
          <p:nvPr userDrawn="1">
            <p:ph type="subTitle" idx="1" hasCustomPrompt="1"/>
          </p:nvPr>
        </p:nvSpPr>
        <p:spPr bwMode="gray">
          <a:xfrm>
            <a:off x="621079" y="4963126"/>
            <a:ext cx="14004667"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a:t>
            </a:r>
          </a:p>
          <a:p>
            <a:pPr marL="0" marR="0" lvl="0" indent="0" algn="l" defTabSz="1265666"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10" name="Presentation Title"/>
          <p:cNvSpPr>
            <a:spLocks noGrp="1"/>
          </p:cNvSpPr>
          <p:nvPr>
            <p:ph type="body" sz="quarter" idx="14" hasCustomPrompt="1"/>
          </p:nvPr>
        </p:nvSpPr>
        <p:spPr>
          <a:xfrm>
            <a:off x="621079" y="3146720"/>
            <a:ext cx="14004667" cy="1159471"/>
          </a:xfrm>
        </p:spPr>
        <p:txBody>
          <a:bodyPr wrap="square">
            <a:noAutofit/>
          </a:bodyPr>
          <a:lstStyle>
            <a:lvl1pPr>
              <a:lnSpc>
                <a:spcPct val="90000"/>
              </a:lnSpc>
              <a:spcBef>
                <a:spcPts val="0"/>
              </a:spcBef>
              <a:defRPr sz="4186" b="1" baseline="0"/>
            </a:lvl1pPr>
          </a:lstStyle>
          <a:p>
            <a:pPr lvl="0"/>
            <a:r>
              <a:rPr lang="en-US" dirty="0"/>
              <a:t>Title Goes Here </a:t>
            </a:r>
            <a:br>
              <a:rPr lang="en-US" dirty="0"/>
            </a:br>
            <a:r>
              <a:rPr lang="en-US" dirty="0"/>
              <a:t>and Here and Here.</a:t>
            </a:r>
          </a:p>
        </p:txBody>
      </p:sp>
      <p:pic>
        <p:nvPicPr>
          <p:cNvPr id="11" name="SAP Logo" descr="SAP Logo" title="SAP Logo">
            <a:extLst>
              <a:ext uri="{FF2B5EF4-FFF2-40B4-BE49-F238E27FC236}">
                <a16:creationId xmlns:a16="http://schemas.microsoft.com/office/drawing/2014/main" id="{63C31BC8-EE9E-485F-A74C-3DCA84F183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285849195"/>
      </p:ext>
    </p:extLst>
  </p:cSld>
  <p:clrMapOvr>
    <a:masterClrMapping/>
  </p:clrMapOvr>
  <p:extLst>
    <p:ext uri="{DCECCB84-F9BA-43D5-87BE-67443E8EF086}">
      <p15:sldGuideLst xmlns:p15="http://schemas.microsoft.com/office/powerpoint/2012/main">
        <p15:guide id="1" pos="312">
          <p15:clr>
            <a:srgbClr val="FBAE40"/>
          </p15:clr>
        </p15:guide>
        <p15:guide id="4" orient="horz" pos="336">
          <p15:clr>
            <a:srgbClr val="FBAE40"/>
          </p15:clr>
        </p15:guide>
        <p15:guide id="5" orient="horz" pos="3984">
          <p15:clr>
            <a:srgbClr val="FBAE40"/>
          </p15:clr>
        </p15:guide>
        <p15:guide id="6" pos="7368">
          <p15:clr>
            <a:srgbClr val="FBAE40"/>
          </p15:clr>
        </p15:guide>
        <p15:guide id="7" pos="3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1">
    <p:spTree>
      <p:nvGrpSpPr>
        <p:cNvPr id="1" name=""/>
        <p:cNvGrpSpPr/>
        <p:nvPr/>
      </p:nvGrpSpPr>
      <p:grpSpPr>
        <a:xfrm>
          <a:off x="0" y="0"/>
          <a:ext cx="0" cy="0"/>
          <a:chOff x="0" y="0"/>
          <a:chExt cx="0" cy="0"/>
        </a:xfrm>
      </p:grpSpPr>
      <p:sp>
        <p:nvSpPr>
          <p:cNvPr id="24" name="Classification"/>
          <p:cNvSpPr txBox="1"/>
          <p:nvPr userDrawn="1"/>
        </p:nvSpPr>
        <p:spPr>
          <a:xfrm>
            <a:off x="621079" y="5933872"/>
            <a:ext cx="5255796" cy="17888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6" name="Speaker"/>
          <p:cNvSpPr>
            <a:spLocks noGrp="1"/>
          </p:cNvSpPr>
          <p:nvPr userDrawn="1">
            <p:ph type="subTitle" idx="1" hasCustomPrompt="1"/>
          </p:nvPr>
        </p:nvSpPr>
        <p:spPr bwMode="gray">
          <a:xfrm>
            <a:off x="621080" y="4963126"/>
            <a:ext cx="8229413"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10" name="Presentation Title"/>
          <p:cNvSpPr>
            <a:spLocks noGrp="1"/>
          </p:cNvSpPr>
          <p:nvPr>
            <p:ph type="body" sz="quarter" idx="14" hasCustomPrompt="1"/>
          </p:nvPr>
        </p:nvSpPr>
        <p:spPr>
          <a:xfrm>
            <a:off x="621080" y="3146720"/>
            <a:ext cx="8229413" cy="1159471"/>
          </a:xfrm>
        </p:spPr>
        <p:txBody>
          <a:bodyPr wrap="square">
            <a:noAutofit/>
          </a:bodyPr>
          <a:lstStyle>
            <a:lvl1pPr>
              <a:lnSpc>
                <a:spcPct val="90000"/>
              </a:lnSpc>
              <a:spcBef>
                <a:spcPts val="0"/>
              </a:spcBef>
              <a:defRPr sz="4186" b="1" baseline="0"/>
            </a:lvl1pPr>
          </a:lstStyle>
          <a:p>
            <a:pPr lvl="0"/>
            <a:r>
              <a:rPr lang="en-US" dirty="0"/>
              <a:t>Title Goes Here </a:t>
            </a:r>
            <a:br>
              <a:rPr lang="en-US" dirty="0"/>
            </a:br>
            <a:r>
              <a:rPr lang="en-US" dirty="0"/>
              <a:t>and Here and Here.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7923" y="1871679"/>
            <a:ext cx="4567039" cy="424620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077" y="1871612"/>
            <a:ext cx="1505206" cy="251150"/>
          </a:xfrm>
          <a:prstGeom prst="rect">
            <a:avLst/>
          </a:prstGeom>
        </p:spPr>
      </p:pic>
      <p:pic>
        <p:nvPicPr>
          <p:cNvPr id="9" name="SAP Logo" descr="SAP Logo" title="SAP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65141199"/>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4482" y="1871678"/>
            <a:ext cx="4590479" cy="4267995"/>
          </a:xfrm>
          <a:prstGeom prst="rect">
            <a:avLst/>
          </a:prstGeom>
        </p:spPr>
      </p:pic>
      <p:sp>
        <p:nvSpPr>
          <p:cNvPr id="24" name="Classification"/>
          <p:cNvSpPr txBox="1"/>
          <p:nvPr userDrawn="1"/>
        </p:nvSpPr>
        <p:spPr>
          <a:xfrm>
            <a:off x="621079" y="5933872"/>
            <a:ext cx="5255796" cy="17888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6" name="Speaker"/>
          <p:cNvSpPr>
            <a:spLocks noGrp="1"/>
          </p:cNvSpPr>
          <p:nvPr userDrawn="1">
            <p:ph type="subTitle" idx="1" hasCustomPrompt="1"/>
          </p:nvPr>
        </p:nvSpPr>
        <p:spPr bwMode="gray">
          <a:xfrm>
            <a:off x="621080" y="4963126"/>
            <a:ext cx="8229413"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10" name="Presentation Title"/>
          <p:cNvSpPr>
            <a:spLocks noGrp="1"/>
          </p:cNvSpPr>
          <p:nvPr>
            <p:ph type="body" sz="quarter" idx="14" hasCustomPrompt="1"/>
          </p:nvPr>
        </p:nvSpPr>
        <p:spPr>
          <a:xfrm>
            <a:off x="621080" y="3146720"/>
            <a:ext cx="8229413" cy="1159471"/>
          </a:xfrm>
        </p:spPr>
        <p:txBody>
          <a:bodyPr wrap="square">
            <a:noAutofit/>
          </a:bodyPr>
          <a:lstStyle>
            <a:lvl1pPr>
              <a:lnSpc>
                <a:spcPct val="90000"/>
              </a:lnSpc>
              <a:spcBef>
                <a:spcPts val="0"/>
              </a:spcBef>
              <a:defRPr sz="4186" b="1" baseline="0"/>
            </a:lvl1pPr>
          </a:lstStyle>
          <a:p>
            <a:pPr lvl="0"/>
            <a:r>
              <a:rPr lang="en-US" dirty="0"/>
              <a:t>Title Goes Here </a:t>
            </a:r>
            <a:br>
              <a:rPr lang="en-US" dirty="0"/>
            </a:br>
            <a:r>
              <a:rPr lang="en-US" dirty="0"/>
              <a:t>and Here and Here.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077" y="1871612"/>
            <a:ext cx="1505206" cy="251150"/>
          </a:xfrm>
          <a:prstGeom prst="rect">
            <a:avLst/>
          </a:prstGeom>
        </p:spPr>
      </p:pic>
      <p:pic>
        <p:nvPicPr>
          <p:cNvPr id="9" name="SAP Logo" descr="SAP Logo" title="SAP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1294677327"/>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Custom">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1077" y="1871612"/>
            <a:ext cx="1505206" cy="251150"/>
          </a:xfrm>
          <a:prstGeom prst="rect">
            <a:avLst/>
          </a:prstGeom>
        </p:spPr>
      </p:pic>
      <p:sp>
        <p:nvSpPr>
          <p:cNvPr id="24" name="Classification"/>
          <p:cNvSpPr txBox="1"/>
          <p:nvPr userDrawn="1"/>
        </p:nvSpPr>
        <p:spPr>
          <a:xfrm>
            <a:off x="621079" y="5933872"/>
            <a:ext cx="5255796" cy="17888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46" b="0"/>
              <a:t>PUBLIC</a:t>
            </a:r>
            <a:endParaRPr lang="en-US" sz="1046" b="0" dirty="0"/>
          </a:p>
        </p:txBody>
      </p:sp>
      <p:sp>
        <p:nvSpPr>
          <p:cNvPr id="6" name="Speaker"/>
          <p:cNvSpPr>
            <a:spLocks noGrp="1"/>
          </p:cNvSpPr>
          <p:nvPr userDrawn="1">
            <p:ph type="subTitle" idx="1" hasCustomPrompt="1"/>
          </p:nvPr>
        </p:nvSpPr>
        <p:spPr bwMode="gray">
          <a:xfrm>
            <a:off x="621080" y="4963126"/>
            <a:ext cx="8229413" cy="501006"/>
          </a:xfrm>
        </p:spPr>
        <p:txBody>
          <a:bodyPr wrap="square" anchor="t" anchorCtr="0">
            <a:noAutofit/>
          </a:bodyPr>
          <a:lstStyle>
            <a:lvl1pPr marL="0" marR="0" indent="0" algn="l" defTabSz="1265666" rtl="0" eaLnBrk="1" fontAlgn="auto" latinLnBrk="0" hangingPunct="1">
              <a:lnSpc>
                <a:spcPct val="100000"/>
              </a:lnSpc>
              <a:spcBef>
                <a:spcPts val="0"/>
              </a:spcBef>
              <a:spcAft>
                <a:spcPts val="0"/>
              </a:spcAft>
              <a:buClr>
                <a:schemeClr val="accent1"/>
              </a:buClr>
              <a:buSzPct val="80000"/>
              <a:buFontTx/>
              <a:buNone/>
              <a:tabLst/>
              <a:defRPr sz="1628" b="0" baseline="0">
                <a:solidFill>
                  <a:schemeClr val="tx1"/>
                </a:solidFill>
              </a:defRPr>
            </a:lvl1pPr>
            <a:lvl2pPr marL="632833" indent="0" algn="ctr">
              <a:buNone/>
              <a:defRPr>
                <a:solidFill>
                  <a:schemeClr val="tx1">
                    <a:tint val="75000"/>
                  </a:schemeClr>
                </a:solidFill>
              </a:defRPr>
            </a:lvl2pPr>
            <a:lvl3pPr marL="1265666" indent="0" algn="ctr">
              <a:buNone/>
              <a:defRPr>
                <a:solidFill>
                  <a:schemeClr val="tx1">
                    <a:tint val="75000"/>
                  </a:schemeClr>
                </a:solidFill>
              </a:defRPr>
            </a:lvl3pPr>
            <a:lvl4pPr marL="1898500" indent="0" algn="ctr">
              <a:buNone/>
              <a:defRPr>
                <a:solidFill>
                  <a:schemeClr val="tx1">
                    <a:tint val="75000"/>
                  </a:schemeClr>
                </a:solidFill>
              </a:defRPr>
            </a:lvl4pPr>
            <a:lvl5pPr marL="2531333" indent="0" algn="ctr">
              <a:buNone/>
              <a:defRPr>
                <a:solidFill>
                  <a:schemeClr val="tx1">
                    <a:tint val="75000"/>
                  </a:schemeClr>
                </a:solidFill>
              </a:defRPr>
            </a:lvl5pPr>
            <a:lvl6pPr marL="3164167" indent="0" algn="ctr">
              <a:buNone/>
              <a:defRPr>
                <a:solidFill>
                  <a:schemeClr val="tx1">
                    <a:tint val="75000"/>
                  </a:schemeClr>
                </a:solidFill>
              </a:defRPr>
            </a:lvl6pPr>
            <a:lvl7pPr marL="3797000" indent="0" algn="ctr">
              <a:buNone/>
              <a:defRPr>
                <a:solidFill>
                  <a:schemeClr val="tx1">
                    <a:tint val="75000"/>
                  </a:schemeClr>
                </a:solidFill>
              </a:defRPr>
            </a:lvl7pPr>
            <a:lvl8pPr marL="4429834" indent="0" algn="ctr">
              <a:buNone/>
              <a:defRPr>
                <a:solidFill>
                  <a:schemeClr val="tx1">
                    <a:tint val="75000"/>
                  </a:schemeClr>
                </a:solidFill>
              </a:defRPr>
            </a:lvl8pPr>
            <a:lvl9pPr marL="5062667" indent="0" algn="ctr">
              <a:buNone/>
              <a:defRPr>
                <a:solidFill>
                  <a:schemeClr val="tx1">
                    <a:tint val="75000"/>
                  </a:schemeClr>
                </a:solidFill>
              </a:defRPr>
            </a:lvl9pPr>
          </a:lstStyle>
          <a:p>
            <a:r>
              <a:rPr lang="en-US" dirty="0"/>
              <a:t>Speaker’s Name, SAP </a:t>
            </a:r>
            <a:br>
              <a:rPr lang="en-US" dirty="0"/>
            </a:br>
            <a:r>
              <a:rPr lang="en-US" dirty="0"/>
              <a:t>Month 00, 2020</a:t>
            </a:r>
          </a:p>
        </p:txBody>
      </p:sp>
      <p:sp>
        <p:nvSpPr>
          <p:cNvPr id="10" name="Presentation Title"/>
          <p:cNvSpPr>
            <a:spLocks noGrp="1"/>
          </p:cNvSpPr>
          <p:nvPr>
            <p:ph type="body" sz="quarter" idx="14" hasCustomPrompt="1"/>
          </p:nvPr>
        </p:nvSpPr>
        <p:spPr>
          <a:xfrm>
            <a:off x="621080" y="3146720"/>
            <a:ext cx="8229413" cy="1159471"/>
          </a:xfrm>
        </p:spPr>
        <p:txBody>
          <a:bodyPr wrap="square">
            <a:noAutofit/>
          </a:bodyPr>
          <a:lstStyle>
            <a:lvl1pPr>
              <a:lnSpc>
                <a:spcPct val="90000"/>
              </a:lnSpc>
              <a:spcBef>
                <a:spcPts val="0"/>
              </a:spcBef>
              <a:defRPr sz="4186" b="1" baseline="0"/>
            </a:lvl1pPr>
          </a:lstStyle>
          <a:p>
            <a:pPr lvl="0"/>
            <a:r>
              <a:rPr lang="en-US" dirty="0"/>
              <a:t>Title Goes Here </a:t>
            </a:r>
            <a:br>
              <a:rPr lang="en-US" dirty="0"/>
            </a:br>
            <a:r>
              <a:rPr lang="en-US" dirty="0"/>
              <a:t>and Here and Here.</a:t>
            </a:r>
          </a:p>
        </p:txBody>
      </p:sp>
      <p:sp>
        <p:nvSpPr>
          <p:cNvPr id="12" name="Picture Placeholder 3"/>
          <p:cNvSpPr>
            <a:spLocks noGrp="1"/>
          </p:cNvSpPr>
          <p:nvPr>
            <p:ph type="pic" sz="quarter" idx="15"/>
          </p:nvPr>
        </p:nvSpPr>
        <p:spPr>
          <a:xfrm>
            <a:off x="9497475" y="1853009"/>
            <a:ext cx="4574144" cy="4252807"/>
          </a:xfrm>
        </p:spPr>
        <p:txBody>
          <a:bodyPr/>
          <a:lstStyle/>
          <a:p>
            <a:r>
              <a:rPr lang="en-US"/>
              <a:t>Click icon to add picture</a:t>
            </a:r>
            <a:endParaRPr lang="de-DE" dirty="0"/>
          </a:p>
        </p:txBody>
      </p:sp>
      <p:sp>
        <p:nvSpPr>
          <p:cNvPr id="11" name="Rounded Rectangle 10"/>
          <p:cNvSpPr/>
          <p:nvPr userDrawn="1"/>
        </p:nvSpPr>
        <p:spPr bwMode="gray">
          <a:xfrm>
            <a:off x="9891650" y="4422114"/>
            <a:ext cx="3785795" cy="1480147"/>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41858" tIns="41858" rIns="41858" bIns="41858" rtlCol="0" anchor="ctr">
            <a:spAutoFit/>
          </a:bodyPr>
          <a:lstStyle/>
          <a:p>
            <a:pPr fontAlgn="base">
              <a:spcBef>
                <a:spcPct val="50000"/>
              </a:spcBef>
              <a:spcAft>
                <a:spcPct val="0"/>
              </a:spcAft>
              <a:buClr>
                <a:srgbClr val="F0AB00"/>
              </a:buClr>
              <a:buSzPct val="80000"/>
            </a:pPr>
            <a:r>
              <a:rPr lang="en-US" sz="1163" b="1" kern="0" dirty="0">
                <a:solidFill>
                  <a:sysClr val="windowText" lastClr="000000"/>
                </a:solidFill>
                <a:ea typeface="Arial Unicode MS" pitchFamily="34" charset="-128"/>
                <a:cs typeface="Arial Unicode MS" pitchFamily="34" charset="-128"/>
                <a:sym typeface="Arial"/>
              </a:rPr>
              <a:t>NOTE: </a:t>
            </a:r>
            <a:r>
              <a:rPr lang="en-US" sz="1163" kern="0" dirty="0">
                <a:solidFill>
                  <a:sysClr val="windowText" lastClr="000000"/>
                </a:solidFill>
                <a:ea typeface="Arial Unicode MS" pitchFamily="34" charset="-128"/>
                <a:cs typeface="Arial Unicode MS" pitchFamily="34" charset="-128"/>
                <a:sym typeface="Arial"/>
              </a:rPr>
              <a:t>Delete the yellow stickers</a:t>
            </a:r>
            <a:r>
              <a:rPr lang="en-US" sz="1163" kern="0" baseline="0" dirty="0">
                <a:solidFill>
                  <a:sysClr val="windowText" lastClr="000000"/>
                </a:solidFill>
                <a:ea typeface="Arial Unicode MS" pitchFamily="34" charset="-128"/>
                <a:cs typeface="Arial Unicode MS" pitchFamily="34" charset="-128"/>
                <a:sym typeface="Arial"/>
              </a:rPr>
              <a:t> when finished.</a:t>
            </a:r>
            <a:endParaRPr lang="en-US" sz="1163" kern="0" dirty="0">
              <a:solidFill>
                <a:sysClr val="windowText" lastClr="000000"/>
              </a:solidFill>
              <a:ea typeface="Arial Unicode MS" pitchFamily="34" charset="-128"/>
              <a:cs typeface="Arial Unicode MS" pitchFamily="34" charset="-128"/>
              <a:sym typeface="Arial"/>
            </a:endParaRPr>
          </a:p>
          <a:p>
            <a:pPr marL="0" marR="0" lvl="0" indent="0" algn="l" defTabSz="1265920" rtl="0" eaLnBrk="1" fontAlgn="base" latinLnBrk="0" hangingPunct="1">
              <a:lnSpc>
                <a:spcPct val="100000"/>
              </a:lnSpc>
              <a:spcBef>
                <a:spcPts val="698"/>
              </a:spcBef>
              <a:spcAft>
                <a:spcPct val="0"/>
              </a:spcAft>
              <a:buClr>
                <a:srgbClr val="F0AB00"/>
              </a:buClr>
              <a:buSzPct val="80000"/>
              <a:buFontTx/>
              <a:buNone/>
              <a:tabLst/>
              <a:defRPr/>
            </a:pPr>
            <a:r>
              <a:rPr lang="en-US" sz="1163" kern="0" dirty="0">
                <a:solidFill>
                  <a:sysClr val="windowText" lastClr="000000"/>
                </a:solidFill>
                <a:ea typeface="Arial Unicode MS" pitchFamily="34" charset="-128"/>
                <a:cs typeface="Arial Unicode MS" pitchFamily="34" charset="-128"/>
                <a:sym typeface="Arial"/>
              </a:rPr>
              <a:t>Samples of a title slide with</a:t>
            </a:r>
            <a:r>
              <a:rPr lang="en-US" sz="1163" kern="0" baseline="0" dirty="0">
                <a:solidFill>
                  <a:sysClr val="windowText" lastClr="000000"/>
                </a:solidFill>
                <a:ea typeface="Arial Unicode MS" pitchFamily="34" charset="-128"/>
                <a:cs typeface="Arial Unicode MS" pitchFamily="34" charset="-128"/>
                <a:sym typeface="Arial"/>
              </a:rPr>
              <a:t> a pictogram are also available in this template.</a:t>
            </a:r>
          </a:p>
          <a:p>
            <a:pPr marL="0" marR="0" lvl="0" indent="0" algn="l" defTabSz="1265920" rtl="0" eaLnBrk="1" fontAlgn="base" latinLnBrk="0" hangingPunct="1">
              <a:lnSpc>
                <a:spcPct val="100000"/>
              </a:lnSpc>
              <a:spcBef>
                <a:spcPts val="698"/>
              </a:spcBef>
              <a:spcAft>
                <a:spcPct val="0"/>
              </a:spcAft>
              <a:buClr>
                <a:srgbClr val="F0AB00"/>
              </a:buClr>
              <a:buSzPct val="80000"/>
              <a:buFontTx/>
              <a:buNone/>
              <a:tabLst/>
              <a:defRPr/>
            </a:pPr>
            <a:r>
              <a:rPr lang="en-US" sz="1163" kern="0" dirty="0">
                <a:solidFill>
                  <a:sysClr val="windowText" lastClr="000000"/>
                </a:solidFill>
                <a:ea typeface="Arial Unicode MS" pitchFamily="34" charset="-128"/>
                <a:cs typeface="Arial Unicode MS" pitchFamily="34" charset="-128"/>
                <a:sym typeface="Arial"/>
              </a:rPr>
              <a:t>See </a:t>
            </a:r>
            <a:r>
              <a:rPr lang="en-US" sz="1163" kern="0" dirty="0">
                <a:solidFill>
                  <a:sysClr val="windowText" lastClr="000000"/>
                </a:solidFill>
                <a:ea typeface="Arial Unicode MS" pitchFamily="34" charset="-128"/>
                <a:cs typeface="Arial Unicode MS" pitchFamily="34" charset="-128"/>
                <a:sym typeface="Arial"/>
                <a:hlinkClick r:id="rId3"/>
              </a:rPr>
              <a:t>SAP Image Library</a:t>
            </a:r>
            <a:r>
              <a:rPr lang="en-US" sz="1163" kern="0" dirty="0">
                <a:solidFill>
                  <a:sysClr val="windowText" lastClr="000000"/>
                </a:solidFill>
                <a:ea typeface="Arial Unicode MS" pitchFamily="34" charset="-128"/>
                <a:cs typeface="Arial Unicode MS" pitchFamily="34" charset="-128"/>
                <a:sym typeface="Arial"/>
              </a:rPr>
              <a:t> for other available images you can sort</a:t>
            </a:r>
            <a:r>
              <a:rPr lang="en-US" sz="1163" kern="0" baseline="0" dirty="0">
                <a:solidFill>
                  <a:sysClr val="windowText" lastClr="000000"/>
                </a:solidFill>
                <a:ea typeface="Arial Unicode MS" pitchFamily="34" charset="-128"/>
                <a:cs typeface="Arial Unicode MS" pitchFamily="34" charset="-128"/>
                <a:sym typeface="Arial"/>
              </a:rPr>
              <a:t> using the drop down menu and selecting illustration options. </a:t>
            </a:r>
            <a:endParaRPr lang="en-US" sz="1163" kern="0" dirty="0">
              <a:solidFill>
                <a:sysClr val="windowText" lastClr="000000"/>
              </a:solidFill>
              <a:ea typeface="Arial Unicode MS" pitchFamily="34" charset="-128"/>
              <a:cs typeface="Arial Unicode MS" pitchFamily="34" charset="-128"/>
              <a:sym typeface="Arial"/>
            </a:endParaRPr>
          </a:p>
        </p:txBody>
      </p:sp>
      <p:pic>
        <p:nvPicPr>
          <p:cNvPr id="13" name="SAP Logo" descr="SAP Logo" title="SAP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209945528"/>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7968" y="2122712"/>
            <a:ext cx="6478349" cy="505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16858" y="2122712"/>
            <a:ext cx="6478349" cy="505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A5591-F7BB-4C7D-8FE8-25AA4A33129B}"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945375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623345" y="1863371"/>
            <a:ext cx="13980772" cy="5470187"/>
          </a:xfrm>
        </p:spPr>
        <p:txBody>
          <a:bodyPr>
            <a:noAutofit/>
          </a:bodyPr>
          <a:lstStyle>
            <a:lvl1pPr marL="0" marR="0" indent="0" algn="l" defTabSz="1265666" rtl="0" eaLnBrk="1" fontAlgn="auto" latinLnBrk="0" hangingPunct="1">
              <a:lnSpc>
                <a:spcPct val="100000"/>
              </a:lnSpc>
              <a:spcBef>
                <a:spcPts val="3488"/>
              </a:spcBef>
              <a:spcAft>
                <a:spcPts val="0"/>
              </a:spcAft>
              <a:buClr>
                <a:schemeClr val="accent1"/>
              </a:buClr>
              <a:buSzPct val="80000"/>
              <a:buFontTx/>
              <a:buNone/>
              <a:tabLst/>
              <a:defRPr sz="2325" b="0"/>
            </a:lvl1pPr>
            <a:lvl2pPr marL="209244" marR="0" indent="-209244" algn="l" defTabSz="1265666" rtl="0" eaLnBrk="1" fontAlgn="auto" latinLnBrk="0" hangingPunct="1">
              <a:lnSpc>
                <a:spcPct val="100000"/>
              </a:lnSpc>
              <a:spcBef>
                <a:spcPts val="698"/>
              </a:spcBef>
              <a:spcAft>
                <a:spcPts val="0"/>
              </a:spcAft>
              <a:buClr>
                <a:schemeClr val="accent1"/>
              </a:buClr>
              <a:buSzPct val="100000"/>
              <a:buFont typeface="Wingdings" panose="05000000000000000000" pitchFamily="2" charset="2"/>
              <a:buChar char="§"/>
              <a:tabLst/>
              <a:defRPr sz="2093"/>
            </a:lvl2pPr>
            <a:lvl3pPr marL="418488" marR="0" indent="-208533" algn="l" defTabSz="1265666" rtl="0" eaLnBrk="1" fontAlgn="auto" latinLnBrk="0" hangingPunct="1">
              <a:lnSpc>
                <a:spcPct val="100000"/>
              </a:lnSpc>
              <a:spcBef>
                <a:spcPts val="465"/>
              </a:spcBef>
              <a:spcAft>
                <a:spcPts val="0"/>
              </a:spcAft>
              <a:buClr>
                <a:schemeClr val="tx1"/>
              </a:buClr>
              <a:buSzPct val="100000"/>
              <a:buFont typeface="Arial" pitchFamily="34" charset="0"/>
              <a:buChar char="–"/>
              <a:tabLst/>
              <a:defRPr sz="2093" baseline="0"/>
            </a:lvl3pPr>
            <a:lvl4pPr marL="627732" marR="0" indent="-209244" algn="l" defTabSz="1265666" rtl="0" eaLnBrk="1" fontAlgn="auto" latinLnBrk="0" hangingPunct="1">
              <a:lnSpc>
                <a:spcPct val="100000"/>
              </a:lnSpc>
              <a:spcBef>
                <a:spcPts val="291"/>
              </a:spcBef>
              <a:spcAft>
                <a:spcPts val="0"/>
              </a:spcAft>
              <a:buClr>
                <a:schemeClr val="tx1"/>
              </a:buClr>
              <a:buSzPct val="100000"/>
              <a:buFont typeface="Courier New" pitchFamily="49" charset="0"/>
              <a:buChar char="o"/>
              <a:tabLst/>
              <a:defRPr sz="186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6"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Agenda</a:t>
            </a:r>
          </a:p>
        </p:txBody>
      </p:sp>
    </p:spTree>
    <p:extLst>
      <p:ext uri="{BB962C8B-B14F-4D97-AF65-F5344CB8AC3E}">
        <p14:creationId xmlns:p14="http://schemas.microsoft.com/office/powerpoint/2010/main" val="1260954662"/>
      </p:ext>
    </p:extLst>
  </p:cSld>
  <p:clrMapOvr>
    <a:masterClrMapping/>
  </p:clrMapOvr>
  <p:extLst>
    <p:ext uri="{DCECCB84-F9BA-43D5-87BE-67443E8EF086}">
      <p15:sldGuideLst xmlns:p15="http://schemas.microsoft.com/office/powerpoint/2012/main">
        <p15:guide id="1" pos="311">
          <p15:clr>
            <a:srgbClr val="FBAE40"/>
          </p15:clr>
        </p15:guide>
        <p15:guide id="3" orient="horz" pos="336">
          <p15:clr>
            <a:srgbClr val="FBAE40"/>
          </p15:clr>
        </p15:guide>
        <p15:guide id="4" orient="horz" pos="576">
          <p15:clr>
            <a:srgbClr val="FBAE40"/>
          </p15:clr>
        </p15:guide>
        <p15:guide id="5" orient="horz" pos="1008">
          <p15:clr>
            <a:srgbClr val="FBAE40"/>
          </p15:clr>
        </p15:guide>
        <p15:guide id="6" orient="horz" pos="3984">
          <p15:clr>
            <a:srgbClr val="FBAE40"/>
          </p15:clr>
        </p15:guide>
        <p15:guide id="7" pos="736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629967" y="3593359"/>
            <a:ext cx="13980772" cy="787295"/>
          </a:xfrm>
        </p:spPr>
        <p:txBody>
          <a:bodyPr anchor="ctr" anchorCtr="0">
            <a:noAutofit/>
          </a:bodyPr>
          <a:lstStyle>
            <a:lvl1pPr>
              <a:defRPr sz="5116">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93230147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629967" y="1598809"/>
            <a:ext cx="13980772" cy="787295"/>
          </a:xfrm>
        </p:spPr>
        <p:txBody>
          <a:bodyPr anchor="t" anchorCtr="0">
            <a:noAutofit/>
          </a:bodyPr>
          <a:lstStyle>
            <a:lvl1pPr>
              <a:defRPr sz="5116">
                <a:solidFill>
                  <a:schemeClr val="tx1"/>
                </a:solidFill>
                <a:latin typeface="+mj-lt"/>
              </a:defRPr>
            </a:lvl1pPr>
          </a:lstStyle>
          <a:p>
            <a:r>
              <a:rPr lang="en-US" dirty="0"/>
              <a:t>Divider Page</a:t>
            </a:r>
            <a:endParaRPr lang="de-DE" dirty="0"/>
          </a:p>
        </p:txBody>
      </p:sp>
      <p:pic>
        <p:nvPicPr>
          <p:cNvPr id="4" name="Picture Placeholder 3">
            <a:extLst>
              <a:ext uri="{FF2B5EF4-FFF2-40B4-BE49-F238E27FC236}">
                <a16:creationId xmlns:a16="http://schemas.microsoft.com/office/drawing/2014/main" id="{9337FEE8-1163-4782-BD0A-9F594CF175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2" y="3987006"/>
            <a:ext cx="15243174" cy="3987007"/>
          </a:xfrm>
          <a:prstGeom prst="rect">
            <a:avLst/>
          </a:prstGeom>
        </p:spPr>
      </p:pic>
    </p:spTree>
    <p:extLst>
      <p:ext uri="{BB962C8B-B14F-4D97-AF65-F5344CB8AC3E}">
        <p14:creationId xmlns:p14="http://schemas.microsoft.com/office/powerpoint/2010/main" val="387062892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044236872"/>
      </p:ext>
    </p:extLst>
  </p:cSld>
  <p:clrMapOvr>
    <a:masterClrMapping/>
  </p:clrMapOvr>
  <p:extLst>
    <p:ext uri="{DCECCB84-F9BA-43D5-87BE-67443E8EF086}">
      <p15:sldGuideLst xmlns:p15="http://schemas.microsoft.com/office/powerpoint/2012/main">
        <p15:guide id="1" pos="7368">
          <p15:clr>
            <a:srgbClr val="FBAE40"/>
          </p15:clr>
        </p15:guide>
        <p15:guide id="2" orient="horz" pos="576">
          <p15:clr>
            <a:srgbClr val="FBAE40"/>
          </p15:clr>
        </p15:guide>
        <p15:guide id="3" orient="horz" pos="3984">
          <p15:clr>
            <a:srgbClr val="FBAE40"/>
          </p15:clr>
        </p15:guide>
        <p15:guide id="4" orient="horz" pos="336">
          <p15:clr>
            <a:srgbClr val="FBAE40"/>
          </p15:clr>
        </p15:guide>
        <p15:guide id="5" pos="3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623387" y="1863614"/>
            <a:ext cx="14002360"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bwMode="gray">
          <a:xfrm>
            <a:off x="621079" y="620201"/>
            <a:ext cx="14004667"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911151466"/>
      </p:ext>
    </p:extLst>
  </p:cSld>
  <p:clrMapOvr>
    <a:masterClrMapping/>
  </p:clrMapOvr>
  <p:extLst>
    <p:ext uri="{DCECCB84-F9BA-43D5-87BE-67443E8EF086}">
      <p15:sldGuideLst xmlns:p15="http://schemas.microsoft.com/office/powerpoint/2012/main">
        <p15:guide id="2" orient="horz" pos="1008">
          <p15:clr>
            <a:srgbClr val="FBAE40"/>
          </p15:clr>
        </p15:guide>
        <p15:guide id="3" pos="7368">
          <p15:clr>
            <a:srgbClr val="FBAE40"/>
          </p15:clr>
        </p15:guide>
        <p15:guide id="4" pos="306">
          <p15:clr>
            <a:srgbClr val="FBAE40"/>
          </p15:clr>
        </p15:guide>
        <p15:guide id="5" orient="horz" pos="3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7850294" y="1865167"/>
            <a:ext cx="6762041" cy="548864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7" name="Text placeholder - column 2"/>
          <p:cNvSpPr>
            <a:spLocks noGrp="1"/>
          </p:cNvSpPr>
          <p:nvPr>
            <p:ph type="body" sz="quarter" idx="10" hasCustomPrompt="1"/>
          </p:nvPr>
        </p:nvSpPr>
        <p:spPr>
          <a:xfrm>
            <a:off x="623387" y="1863614"/>
            <a:ext cx="6769494"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847346"/>
      </p:ext>
    </p:extLst>
  </p:cSld>
  <p:clrMapOvr>
    <a:masterClrMapping/>
  </p:clrMapOvr>
  <p:extLst>
    <p:ext uri="{DCECCB84-F9BA-43D5-87BE-67443E8EF086}">
      <p15:sldGuideLst xmlns:p15="http://schemas.microsoft.com/office/powerpoint/2012/main">
        <p15:guide id="1" pos="3726">
          <p15:clr>
            <a:srgbClr val="FBAE40"/>
          </p15:clr>
        </p15:guide>
        <p15:guide id="2" orient="horz" pos="3984">
          <p15:clr>
            <a:srgbClr val="FBAE40"/>
          </p15:clr>
        </p15:guide>
        <p15:guide id="3" orient="horz" pos="1008">
          <p15:clr>
            <a:srgbClr val="FBAE40"/>
          </p15:clr>
        </p15:guide>
        <p15:guide id="4" orient="horz" pos="576">
          <p15:clr>
            <a:srgbClr val="FBAE40"/>
          </p15:clr>
        </p15:guide>
        <p15:guide id="5" orient="horz" pos="336">
          <p15:clr>
            <a:srgbClr val="FBAE40"/>
          </p15:clr>
        </p15:guide>
        <p15:guide id="6" pos="306">
          <p15:clr>
            <a:srgbClr val="FBAE40"/>
          </p15:clr>
        </p15:guide>
        <p15:guide id="7" pos="7368">
          <p15:clr>
            <a:srgbClr val="FBAE40"/>
          </p15:clr>
        </p15:guide>
        <p15:guide id="8" pos="395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10280310" y="1863613"/>
            <a:ext cx="4345436" cy="547018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5448870" y="1863613"/>
            <a:ext cx="4345436" cy="547018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10" name="Text placeholder - column 2"/>
          <p:cNvSpPr>
            <a:spLocks noGrp="1"/>
          </p:cNvSpPr>
          <p:nvPr>
            <p:ph type="body" sz="quarter" idx="10" hasCustomPrompt="1"/>
          </p:nvPr>
        </p:nvSpPr>
        <p:spPr>
          <a:xfrm>
            <a:off x="623388" y="1863614"/>
            <a:ext cx="4345436"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348351"/>
      </p:ext>
    </p:extLst>
  </p:cSld>
  <p:clrMapOvr>
    <a:masterClrMapping/>
  </p:clrMapOvr>
  <p:extLst>
    <p:ext uri="{DCECCB84-F9BA-43D5-87BE-67443E8EF086}">
      <p15:sldGuideLst xmlns:p15="http://schemas.microsoft.com/office/powerpoint/2012/main">
        <p15:guide id="1" pos="5178">
          <p15:clr>
            <a:srgbClr val="FBAE40"/>
          </p15:clr>
        </p15:guide>
        <p15:guide id="2" orient="horz" pos="1008">
          <p15:clr>
            <a:srgbClr val="FBAE40"/>
          </p15:clr>
        </p15:guide>
        <p15:guide id="3" orient="horz" pos="576">
          <p15:clr>
            <a:srgbClr val="FBAE40"/>
          </p15:clr>
        </p15:guide>
        <p15:guide id="4" orient="horz" pos="336">
          <p15:clr>
            <a:srgbClr val="FBAE40"/>
          </p15:clr>
        </p15:guide>
        <p15:guide id="5" orient="horz" pos="3984">
          <p15:clr>
            <a:srgbClr val="FBAE40"/>
          </p15:clr>
        </p15:guide>
        <p15:guide id="6" pos="306">
          <p15:clr>
            <a:srgbClr val="FBAE40"/>
          </p15:clr>
        </p15:guide>
        <p15:guide id="7" pos="7368">
          <p15:clr>
            <a:srgbClr val="FBAE40"/>
          </p15:clr>
        </p15:guide>
        <p15:guide id="8" pos="2514">
          <p15:clr>
            <a:srgbClr val="FBAE40"/>
          </p15:clr>
        </p15:guide>
        <p15:guide id="9" pos="2742">
          <p15:clr>
            <a:srgbClr val="FBAE40"/>
          </p15:clr>
        </p15:guide>
        <p15:guide id="10" pos="493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629967" y="5368053"/>
            <a:ext cx="6762477" cy="1985759"/>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629967" y="1883625"/>
            <a:ext cx="6762477" cy="3059147"/>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7849857" y="5368053"/>
            <a:ext cx="6762479" cy="1985759"/>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7849857" y="1883625"/>
            <a:ext cx="6762479" cy="3059147"/>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7"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Tree>
    <p:extLst>
      <p:ext uri="{BB962C8B-B14F-4D97-AF65-F5344CB8AC3E}">
        <p14:creationId xmlns:p14="http://schemas.microsoft.com/office/powerpoint/2010/main" val="3802720022"/>
      </p:ext>
    </p:extLst>
  </p:cSld>
  <p:clrMapOvr>
    <a:masterClrMapping/>
  </p:clrMapOvr>
  <p:extLst>
    <p:ext uri="{DCECCB84-F9BA-43D5-87BE-67443E8EF086}">
      <p15:sldGuideLst xmlns:p15="http://schemas.microsoft.com/office/powerpoint/2012/main">
        <p15:guide id="1" pos="3726">
          <p15:clr>
            <a:srgbClr val="FBAE40"/>
          </p15:clr>
        </p15:guide>
        <p15:guide id="2" orient="horz" pos="336">
          <p15:clr>
            <a:srgbClr val="FBAE40"/>
          </p15:clr>
        </p15:guide>
        <p15:guide id="3" pos="306">
          <p15:clr>
            <a:srgbClr val="FBAE40"/>
          </p15:clr>
        </p15:guide>
        <p15:guide id="4" pos="7368">
          <p15:clr>
            <a:srgbClr val="FBAE40"/>
          </p15:clr>
        </p15:guide>
        <p15:guide id="5" pos="3954">
          <p15:clr>
            <a:srgbClr val="FBAE40"/>
          </p15:clr>
        </p15:guide>
        <p15:guide id="6" orient="horz" pos="576">
          <p15:clr>
            <a:srgbClr val="FBAE40"/>
          </p15:clr>
        </p15:guide>
        <p15:guide id="7" orient="horz" pos="1008">
          <p15:clr>
            <a:srgbClr val="FBAE40"/>
          </p15:clr>
        </p15:guide>
        <p15:guide id="8" orient="horz" pos="3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629967" y="4884110"/>
            <a:ext cx="4332895" cy="2469702"/>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629968" y="1863612"/>
            <a:ext cx="4332896" cy="2595217"/>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10280310" y="4884110"/>
            <a:ext cx="4345436" cy="2469702"/>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10280310" y="1863612"/>
            <a:ext cx="4345436" cy="2595217"/>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5448870" y="4884110"/>
            <a:ext cx="4345436" cy="2469702"/>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5448870" y="1863612"/>
            <a:ext cx="4345436" cy="2595217"/>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621079" y="620201"/>
            <a:ext cx="14004667"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410157814"/>
      </p:ext>
    </p:extLst>
  </p:cSld>
  <p:clrMapOvr>
    <a:masterClrMapping/>
  </p:clrMapOvr>
  <p:extLst>
    <p:ext uri="{DCECCB84-F9BA-43D5-87BE-67443E8EF086}">
      <p15:sldGuideLst xmlns:p15="http://schemas.microsoft.com/office/powerpoint/2012/main">
        <p15:guide id="1" pos="4938">
          <p15:clr>
            <a:srgbClr val="FBAE40"/>
          </p15:clr>
        </p15:guide>
        <p15:guide id="3" pos="306">
          <p15:clr>
            <a:srgbClr val="FBAE40"/>
          </p15:clr>
        </p15:guide>
        <p15:guide id="4" pos="7368">
          <p15:clr>
            <a:srgbClr val="FBAE40"/>
          </p15:clr>
        </p15:guide>
        <p15:guide id="5" pos="2502">
          <p15:clr>
            <a:srgbClr val="FBAE40"/>
          </p15:clr>
        </p15:guide>
        <p15:guide id="6" pos="2736">
          <p15:clr>
            <a:srgbClr val="FBAE40"/>
          </p15:clr>
        </p15:guide>
        <p15:guide id="7" pos="5178">
          <p15:clr>
            <a:srgbClr val="FBAE40"/>
          </p15:clr>
        </p15:guide>
        <p15:guide id="8" orient="horz" pos="336">
          <p15:clr>
            <a:srgbClr val="FBAE40"/>
          </p15:clr>
        </p15:guide>
        <p15:guide id="9" orient="horz" pos="576">
          <p15:clr>
            <a:srgbClr val="FBAE40"/>
          </p15:clr>
        </p15:guide>
        <p15:guide id="10" orient="horz" pos="1008">
          <p15:clr>
            <a:srgbClr val="FBAE40"/>
          </p15:clr>
        </p15:guide>
        <p15:guide id="11" orient="horz" pos="2418">
          <p15:clr>
            <a:srgbClr val="FBAE40"/>
          </p15:clr>
        </p15:guide>
        <p15:guide id="12" orient="horz" pos="2646">
          <p15:clr>
            <a:srgbClr val="FBAE40"/>
          </p15:clr>
        </p15:guide>
        <p15:guide id="13" orient="horz" pos="39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629968" y="4318105"/>
            <a:ext cx="3122259" cy="3035707"/>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629967" y="1883625"/>
            <a:ext cx="3110418" cy="2009200"/>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11495966" y="4318107"/>
            <a:ext cx="3131764" cy="3035707"/>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11495966" y="1883625"/>
            <a:ext cx="3110418" cy="2009200"/>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251968" y="4318107"/>
            <a:ext cx="3131383" cy="3035707"/>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251968" y="1883625"/>
            <a:ext cx="3110418" cy="2009200"/>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7873968" y="4318107"/>
            <a:ext cx="3120654" cy="3035707"/>
          </a:xfrm>
        </p:spPr>
        <p:txBody>
          <a:bodyPr/>
          <a:lstStyle>
            <a:lvl1pPr>
              <a:spcBef>
                <a:spcPts val="698"/>
              </a:spcBef>
              <a:defRPr sz="2093"/>
            </a:lvl1pPr>
            <a:lvl2pPr>
              <a:defRPr sz="1860"/>
            </a:lvl2pPr>
            <a:lvl3pPr>
              <a:defRPr sz="1628"/>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7873968" y="1883625"/>
            <a:ext cx="3110418" cy="2009200"/>
          </a:xfrm>
          <a:noFill/>
        </p:spPr>
        <p:txBody>
          <a:bodyPr vert="horz" lIns="0" tIns="180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3585461252"/>
      </p:ext>
    </p:extLst>
  </p:cSld>
  <p:clrMapOvr>
    <a:masterClrMapping/>
  </p:clrMapOvr>
  <p:extLst>
    <p:ext uri="{DCECCB84-F9BA-43D5-87BE-67443E8EF086}">
      <p15:sldGuideLst xmlns:p15="http://schemas.microsoft.com/office/powerpoint/2012/main">
        <p15:guide id="1" pos="3966">
          <p15:clr>
            <a:srgbClr val="FBAE40"/>
          </p15:clr>
        </p15:guide>
        <p15:guide id="2" orient="horz" pos="2112">
          <p15:clr>
            <a:srgbClr val="FBAE40"/>
          </p15:clr>
        </p15:guide>
        <p15:guide id="3" pos="311">
          <p15:clr>
            <a:srgbClr val="FBAE40"/>
          </p15:clr>
        </p15:guide>
        <p15:guide id="4" pos="7368">
          <p15:clr>
            <a:srgbClr val="FBAE40"/>
          </p15:clr>
        </p15:guide>
        <p15:guide id="5" pos="1890">
          <p15:clr>
            <a:srgbClr val="FBAE40"/>
          </p15:clr>
        </p15:guide>
        <p15:guide id="6" pos="2136">
          <p15:clr>
            <a:srgbClr val="FBAE40"/>
          </p15:clr>
        </p15:guide>
        <p15:guide id="7" pos="3719">
          <p15:clr>
            <a:srgbClr val="FBAE40"/>
          </p15:clr>
        </p15:guide>
        <p15:guide id="8" pos="5538">
          <p15:clr>
            <a:srgbClr val="FBAE40"/>
          </p15:clr>
        </p15:guide>
        <p15:guide id="9" pos="5790">
          <p15:clr>
            <a:srgbClr val="FBAE40"/>
          </p15:clr>
        </p15:guide>
        <p15:guide id="10" orient="horz" pos="2334">
          <p15:clr>
            <a:srgbClr val="FBAE40"/>
          </p15:clr>
        </p15:guide>
        <p15:guide id="11" orient="horz" pos="3984">
          <p15:clr>
            <a:srgbClr val="FBAE40"/>
          </p15:clr>
        </p15:guide>
        <p15:guide id="12" orient="horz" pos="335">
          <p15:clr>
            <a:srgbClr val="FBAE40"/>
          </p15:clr>
        </p15:guide>
        <p15:guide id="13"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9954" y="424543"/>
            <a:ext cx="13147238" cy="1541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9954" y="1954742"/>
            <a:ext cx="6448577" cy="957988"/>
          </a:xfrm>
        </p:spPr>
        <p:txBody>
          <a:bodyPr anchor="b"/>
          <a:lstStyle>
            <a:lvl1pPr marL="0" indent="0">
              <a:buNone/>
              <a:defRPr sz="2790" b="1"/>
            </a:lvl1pPr>
            <a:lvl2pPr marL="531586" indent="0">
              <a:buNone/>
              <a:defRPr sz="2325" b="1"/>
            </a:lvl2pPr>
            <a:lvl3pPr marL="1063173" indent="0">
              <a:buNone/>
              <a:defRPr sz="2093" b="1"/>
            </a:lvl3pPr>
            <a:lvl4pPr marL="1594759" indent="0">
              <a:buNone/>
              <a:defRPr sz="1860" b="1"/>
            </a:lvl4pPr>
            <a:lvl5pPr marL="2126346" indent="0">
              <a:buNone/>
              <a:defRPr sz="1860" b="1"/>
            </a:lvl5pPr>
            <a:lvl6pPr marL="2657932" indent="0">
              <a:buNone/>
              <a:defRPr sz="1860" b="1"/>
            </a:lvl6pPr>
            <a:lvl7pPr marL="3189519" indent="0">
              <a:buNone/>
              <a:defRPr sz="1860" b="1"/>
            </a:lvl7pPr>
            <a:lvl8pPr marL="3721105" indent="0">
              <a:buNone/>
              <a:defRPr sz="1860" b="1"/>
            </a:lvl8pPr>
            <a:lvl9pPr marL="4252692" indent="0">
              <a:buNone/>
              <a:defRPr sz="1860" b="1"/>
            </a:lvl9pPr>
          </a:lstStyle>
          <a:p>
            <a:pPr lvl="0"/>
            <a:r>
              <a:rPr lang="en-US"/>
              <a:t>Click to edit Master text styles</a:t>
            </a:r>
          </a:p>
        </p:txBody>
      </p:sp>
      <p:sp>
        <p:nvSpPr>
          <p:cNvPr id="4" name="Content Placeholder 3"/>
          <p:cNvSpPr>
            <a:spLocks noGrp="1"/>
          </p:cNvSpPr>
          <p:nvPr>
            <p:ph sz="half" idx="2"/>
          </p:nvPr>
        </p:nvSpPr>
        <p:spPr>
          <a:xfrm>
            <a:off x="1049954" y="2912730"/>
            <a:ext cx="6448577" cy="428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16857" y="1954742"/>
            <a:ext cx="6480335" cy="957988"/>
          </a:xfrm>
        </p:spPr>
        <p:txBody>
          <a:bodyPr anchor="b"/>
          <a:lstStyle>
            <a:lvl1pPr marL="0" indent="0">
              <a:buNone/>
              <a:defRPr sz="2790" b="1"/>
            </a:lvl1pPr>
            <a:lvl2pPr marL="531586" indent="0">
              <a:buNone/>
              <a:defRPr sz="2325" b="1"/>
            </a:lvl2pPr>
            <a:lvl3pPr marL="1063173" indent="0">
              <a:buNone/>
              <a:defRPr sz="2093" b="1"/>
            </a:lvl3pPr>
            <a:lvl4pPr marL="1594759" indent="0">
              <a:buNone/>
              <a:defRPr sz="1860" b="1"/>
            </a:lvl4pPr>
            <a:lvl5pPr marL="2126346" indent="0">
              <a:buNone/>
              <a:defRPr sz="1860" b="1"/>
            </a:lvl5pPr>
            <a:lvl6pPr marL="2657932" indent="0">
              <a:buNone/>
              <a:defRPr sz="1860" b="1"/>
            </a:lvl6pPr>
            <a:lvl7pPr marL="3189519" indent="0">
              <a:buNone/>
              <a:defRPr sz="1860" b="1"/>
            </a:lvl7pPr>
            <a:lvl8pPr marL="3721105" indent="0">
              <a:buNone/>
              <a:defRPr sz="1860" b="1"/>
            </a:lvl8pPr>
            <a:lvl9pPr marL="4252692" indent="0">
              <a:buNone/>
              <a:defRPr sz="1860" b="1"/>
            </a:lvl9pPr>
          </a:lstStyle>
          <a:p>
            <a:pPr lvl="0"/>
            <a:r>
              <a:rPr lang="en-US"/>
              <a:t>Click to edit Master text styles</a:t>
            </a:r>
          </a:p>
        </p:txBody>
      </p:sp>
      <p:sp>
        <p:nvSpPr>
          <p:cNvPr id="6" name="Content Placeholder 5"/>
          <p:cNvSpPr>
            <a:spLocks noGrp="1"/>
          </p:cNvSpPr>
          <p:nvPr>
            <p:ph sz="quarter" idx="4"/>
          </p:nvPr>
        </p:nvSpPr>
        <p:spPr>
          <a:xfrm>
            <a:off x="7716857" y="2912730"/>
            <a:ext cx="6480335" cy="428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A5591-F7BB-4C7D-8FE8-25AA4A33129B}" type="datetimeFigureOut">
              <a:rPr lang="en-GB" smtClean="0"/>
              <a:t>24/03/2021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144305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629967" y="1860603"/>
            <a:ext cx="13980772" cy="3819610"/>
          </a:xfrm>
        </p:spPr>
        <p:txBody>
          <a:bodyPr/>
          <a:lstStyle>
            <a:lvl1pPr marL="460337" indent="-460337">
              <a:lnSpc>
                <a:spcPct val="90000"/>
              </a:lnSpc>
              <a:spcBef>
                <a:spcPts val="698"/>
              </a:spcBef>
              <a:defRPr sz="6975" b="1">
                <a:solidFill>
                  <a:schemeClr val="tx1"/>
                </a:solidFill>
              </a:defRPr>
            </a:lvl1pPr>
            <a:lvl2pPr marL="460337" indent="0">
              <a:buNone/>
              <a:defRPr sz="186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594733455"/>
      </p:ext>
    </p:extLst>
  </p:cSld>
  <p:clrMapOvr>
    <a:masterClrMapping/>
  </p:clrMapOvr>
  <p:extLst>
    <p:ext uri="{DCECCB84-F9BA-43D5-87BE-67443E8EF086}">
      <p15:sldGuideLst xmlns:p15="http://schemas.microsoft.com/office/powerpoint/2012/main">
        <p15:guide id="1" pos="7368">
          <p15:clr>
            <a:srgbClr val="FBAE40"/>
          </p15:clr>
        </p15:guide>
        <p15:guide id="2" orient="horz" pos="1008">
          <p15:clr>
            <a:srgbClr val="FBAE40"/>
          </p15:clr>
        </p15:guide>
        <p15:guide id="3" orient="horz" pos="3984">
          <p15:clr>
            <a:srgbClr val="FBAE40"/>
          </p15:clr>
        </p15:guide>
        <p15:guide id="4"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0158440" y="0"/>
            <a:ext cx="5084735" cy="7974013"/>
          </a:xfrm>
          <a:noFill/>
        </p:spPr>
        <p:txBody>
          <a:bodyPr vert="horz" lIns="0" tIns="2448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621080" y="620201"/>
            <a:ext cx="9063242"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8" name="Text placeholder - column 2"/>
          <p:cNvSpPr>
            <a:spLocks noGrp="1"/>
          </p:cNvSpPr>
          <p:nvPr>
            <p:ph type="body" sz="quarter" idx="11" hasCustomPrompt="1"/>
          </p:nvPr>
        </p:nvSpPr>
        <p:spPr>
          <a:xfrm>
            <a:off x="623386" y="1863614"/>
            <a:ext cx="9060937"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924602"/>
      </p:ext>
    </p:extLst>
  </p:cSld>
  <p:clrMapOvr>
    <a:masterClrMapping/>
  </p:clrMapOvr>
  <p:extLst>
    <p:ext uri="{DCECCB84-F9BA-43D5-87BE-67443E8EF086}">
      <p15:sldGuideLst xmlns:p15="http://schemas.microsoft.com/office/powerpoint/2012/main">
        <p15:guide id="1" pos="7367">
          <p15:clr>
            <a:srgbClr val="FBAE40"/>
          </p15:clr>
        </p15:guide>
        <p15:guide id="2" orient="horz" pos="576">
          <p15:clr>
            <a:srgbClr val="FBAE40"/>
          </p15:clr>
        </p15:guide>
        <p15:guide id="3" orient="horz" pos="336">
          <p15:clr>
            <a:srgbClr val="FBAE40"/>
          </p15:clr>
        </p15:guide>
        <p15:guide id="4" orient="horz" pos="1008">
          <p15:clr>
            <a:srgbClr val="FBAE40"/>
          </p15:clr>
        </p15:guide>
        <p15:guide id="5" orient="horz" pos="3984">
          <p15:clr>
            <a:srgbClr val="FBAE40"/>
          </p15:clr>
        </p15:guide>
        <p15:guide id="6" pos="311">
          <p15:clr>
            <a:srgbClr val="FBAE40"/>
          </p15:clr>
        </p15:guide>
        <p15:guide id="7" pos="5111">
          <p15:clr>
            <a:srgbClr val="FBAE40"/>
          </p15:clr>
        </p15:guide>
        <p15:guide id="8" pos="487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7638571" y="0"/>
            <a:ext cx="7604604" cy="7974013"/>
          </a:xfrm>
          <a:noFill/>
        </p:spPr>
        <p:txBody>
          <a:bodyPr vert="horz" lIns="0" tIns="2448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621080" y="620201"/>
            <a:ext cx="6537926" cy="443001"/>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9" name="Text placeholder - column 2"/>
          <p:cNvSpPr>
            <a:spLocks noGrp="1"/>
          </p:cNvSpPr>
          <p:nvPr>
            <p:ph type="body" sz="quarter" idx="11" hasCustomPrompt="1"/>
          </p:nvPr>
        </p:nvSpPr>
        <p:spPr>
          <a:xfrm>
            <a:off x="623387" y="1863614"/>
            <a:ext cx="6535625" cy="54901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7825938"/>
      </p:ext>
    </p:extLst>
  </p:cSld>
  <p:clrMapOvr>
    <a:masterClrMapping/>
  </p:clrMapOvr>
  <p:extLst>
    <p:ext uri="{DCECCB84-F9BA-43D5-87BE-67443E8EF086}">
      <p15:sldGuideLst xmlns:p15="http://schemas.microsoft.com/office/powerpoint/2012/main">
        <p15:guide id="1" pos="3839">
          <p15:clr>
            <a:srgbClr val="FBAE40"/>
          </p15:clr>
        </p15:guide>
        <p15:guide id="2" orient="horz" pos="336">
          <p15:clr>
            <a:srgbClr val="FBAE40"/>
          </p15:clr>
        </p15:guide>
        <p15:guide id="3" orient="horz" pos="576">
          <p15:clr>
            <a:srgbClr val="FBAE40"/>
          </p15:clr>
        </p15:guide>
        <p15:guide id="4" orient="horz" pos="1008">
          <p15:clr>
            <a:srgbClr val="FBAE40"/>
          </p15:clr>
        </p15:guide>
        <p15:guide id="5" orient="horz" pos="3984">
          <p15:clr>
            <a:srgbClr val="FBAE40"/>
          </p15:clr>
        </p15:guide>
        <p15:guide id="6" pos="3606">
          <p15:clr>
            <a:srgbClr val="FBAE40"/>
          </p15:clr>
        </p15:guide>
        <p15:guide id="7" pos="311">
          <p15:clr>
            <a:srgbClr val="FBAE40"/>
          </p15:clr>
        </p15:guide>
        <p15:guide id="8" pos="736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7849857" y="1862263"/>
            <a:ext cx="6762479" cy="5491549"/>
          </a:xfrm>
          <a:noFill/>
        </p:spPr>
        <p:txBody>
          <a:bodyPr vert="horz" lIns="0" tIns="1512000" rIns="0" bIns="0" rtlCol="0" anchor="t" anchorCtr="0">
            <a:noAutofit/>
          </a:bodyPr>
          <a:lstStyle>
            <a:lvl1pPr marL="0" indent="0" algn="ctr" defTabSz="1265666" rtl="0" eaLnBrk="1" latinLnBrk="0" hangingPunct="1">
              <a:spcBef>
                <a:spcPts val="2243"/>
              </a:spcBef>
              <a:buClr>
                <a:schemeClr val="accent1"/>
              </a:buClr>
              <a:buSzPct val="80000"/>
              <a:buFontTx/>
              <a:buNone/>
              <a:defRPr lang="de-DE" sz="186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623387" y="1863612"/>
            <a:ext cx="6762477" cy="54902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1540224983"/>
      </p:ext>
    </p:extLst>
  </p:cSld>
  <p:clrMapOvr>
    <a:masterClrMapping/>
  </p:clrMapOvr>
  <p:extLst>
    <p:ext uri="{DCECCB84-F9BA-43D5-87BE-67443E8EF086}">
      <p15:sldGuideLst xmlns:p15="http://schemas.microsoft.com/office/powerpoint/2012/main">
        <p15:guide id="1" pos="3954">
          <p15:clr>
            <a:srgbClr val="FBAE40"/>
          </p15:clr>
        </p15:guide>
        <p15:guide id="2" orient="horz" pos="3984">
          <p15:clr>
            <a:srgbClr val="FBAE40"/>
          </p15:clr>
        </p15:guide>
        <p15:guide id="3" pos="311">
          <p15:clr>
            <a:srgbClr val="FBAE40"/>
          </p15:clr>
        </p15:guide>
        <p15:guide id="4" pos="7367">
          <p15:clr>
            <a:srgbClr val="FBAE40"/>
          </p15:clr>
        </p15:guide>
        <p15:guide id="5" pos="3726">
          <p15:clr>
            <a:srgbClr val="FBAE40"/>
          </p15:clr>
        </p15:guide>
        <p15:guide id="6" orient="horz" pos="336">
          <p15:clr>
            <a:srgbClr val="FBAE40"/>
          </p15:clr>
        </p15:guide>
        <p15:guide id="7" orient="horz" pos="576">
          <p15:clr>
            <a:srgbClr val="FBAE40"/>
          </p15:clr>
        </p15:guide>
        <p15:guide id="8" orient="horz" pos="10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3" y="0"/>
            <a:ext cx="15243175" cy="7974013"/>
          </a:xfrm>
          <a:noFill/>
        </p:spPr>
        <p:txBody>
          <a:bodyPr vert="horz" lIns="0" tIns="2448000" rIns="0" bIns="0" rtlCol="0" anchor="t" anchorCtr="0">
            <a:noAutofit/>
          </a:bodyPr>
          <a:lstStyle>
            <a:lvl1pPr marL="0" indent="0" algn="ctr" defTabSz="1265034" rtl="0" eaLnBrk="1" latinLnBrk="0" hangingPunct="1">
              <a:spcBef>
                <a:spcPts val="2242"/>
              </a:spcBef>
              <a:buClr>
                <a:schemeClr val="accent1"/>
              </a:buClr>
              <a:buSzPct val="80000"/>
              <a:buFontTx/>
              <a:buNone/>
              <a:defRPr lang="de-DE" sz="1859"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697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629967" y="1883625"/>
            <a:ext cx="13980772" cy="5470187"/>
          </a:xfrm>
          <a:noFill/>
        </p:spPr>
        <p:txBody>
          <a:bodyPr tIns="1368000"/>
          <a:lstStyle>
            <a:lvl1pPr algn="ctr">
              <a:defRPr sz="1628" b="0"/>
            </a:lvl1pPr>
          </a:lstStyle>
          <a:p>
            <a:pPr lvl="0"/>
            <a:r>
              <a:rPr lang="en-US" dirty="0"/>
              <a:t>Click to add content</a:t>
            </a:r>
          </a:p>
        </p:txBody>
      </p:sp>
      <p:sp>
        <p:nvSpPr>
          <p:cNvPr id="4" name="Title Placeholder 1"/>
          <p:cNvSpPr>
            <a:spLocks noGrp="1"/>
          </p:cNvSpPr>
          <p:nvPr>
            <p:ph type="title" hasCustomPrompt="1"/>
          </p:nvPr>
        </p:nvSpPr>
        <p:spPr bwMode="gray">
          <a:xfrm>
            <a:off x="621080" y="620201"/>
            <a:ext cx="13985305" cy="443001"/>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1607370619"/>
      </p:ext>
    </p:extLst>
  </p:cSld>
  <p:clrMapOvr>
    <a:masterClrMapping/>
  </p:clrMapOvr>
  <p:extLst>
    <p:ext uri="{DCECCB84-F9BA-43D5-87BE-67443E8EF086}">
      <p15:sldGuideLst xmlns:p15="http://schemas.microsoft.com/office/powerpoint/2012/main">
        <p15:guide id="1" pos="7367">
          <p15:clr>
            <a:srgbClr val="FBAE40"/>
          </p15:clr>
        </p15:guide>
        <p15:guide id="2" orient="horz" pos="3984">
          <p15:clr>
            <a:srgbClr val="FBAE40"/>
          </p15:clr>
        </p15:guide>
        <p15:guide id="3" orient="horz" pos="336">
          <p15:clr>
            <a:srgbClr val="FBAE40"/>
          </p15:clr>
        </p15:guide>
        <p15:guide id="4" orient="horz" pos="576">
          <p15:clr>
            <a:srgbClr val="FBAE40"/>
          </p15:clr>
        </p15:guide>
        <p15:guide id="5" orient="horz" pos="1008">
          <p15:clr>
            <a:srgbClr val="FBAE40"/>
          </p15:clr>
        </p15:guide>
        <p15:guide id="6" pos="31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0295" y="620135"/>
            <a:ext cx="1505206" cy="251150"/>
          </a:xfrm>
          <a:prstGeom prst="rect">
            <a:avLst/>
          </a:prstGeom>
        </p:spPr>
      </p:pic>
      <p:sp>
        <p:nvSpPr>
          <p:cNvPr id="93" name="Contact information"/>
          <p:cNvSpPr>
            <a:spLocks noGrp="1"/>
          </p:cNvSpPr>
          <p:nvPr>
            <p:ph type="body" sz="quarter" idx="10" hasCustomPrompt="1"/>
          </p:nvPr>
        </p:nvSpPr>
        <p:spPr>
          <a:xfrm>
            <a:off x="629966" y="3378302"/>
            <a:ext cx="6991621" cy="2908003"/>
          </a:xfrm>
        </p:spPr>
        <p:txBody>
          <a:bodyPr anchor="t" anchorCtr="0">
            <a:noAutofit/>
          </a:bodyPr>
          <a:lstStyle>
            <a:lvl1pPr>
              <a:spcBef>
                <a:spcPts val="0"/>
              </a:spcBef>
              <a:spcAft>
                <a:spcPts val="1395"/>
              </a:spcAft>
              <a:defRPr sz="1860" b="0"/>
            </a:lvl1pPr>
            <a:lvl2pPr marL="0" indent="0">
              <a:spcBef>
                <a:spcPts val="0"/>
              </a:spcBef>
              <a:buNone/>
              <a:defRPr sz="186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629966" y="1860603"/>
            <a:ext cx="6991621" cy="1073336"/>
          </a:xfrm>
        </p:spPr>
        <p:txBody>
          <a:bodyPr anchor="t" anchorCtr="0">
            <a:noAutofit/>
          </a:bodyPr>
          <a:lstStyle>
            <a:lvl1pPr>
              <a:defRPr sz="6395">
                <a:solidFill>
                  <a:schemeClr val="accent1"/>
                </a:solidFill>
                <a:latin typeface="+mj-lt"/>
              </a:defRPr>
            </a:lvl1pPr>
          </a:lstStyle>
          <a:p>
            <a:r>
              <a:rPr lang="en-US" dirty="0"/>
              <a:t>Thank You.</a:t>
            </a:r>
            <a:endParaRPr lang="de-DE" dirty="0"/>
          </a:p>
        </p:txBody>
      </p:sp>
      <p:pic>
        <p:nvPicPr>
          <p:cNvPr id="7" name="SAP Logo" descr="SAP Logo" title="SAP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Tree>
    <p:extLst>
      <p:ext uri="{BB962C8B-B14F-4D97-AF65-F5344CB8AC3E}">
        <p14:creationId xmlns:p14="http://schemas.microsoft.com/office/powerpoint/2010/main" val="2080188685"/>
      </p:ext>
    </p:extLst>
  </p:cSld>
  <p:clrMapOvr>
    <a:masterClrMapping/>
  </p:clrMapOvr>
  <p:hf sldNum="0" hdr="0" ftr="0" dt="0"/>
  <p:extLst>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630292" y="3075764"/>
            <a:ext cx="7343830" cy="4312232"/>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930" b="0" noProof="0" dirty="0"/>
              <a:t>© 2020 SAP SE or an SAP affiliate company. All rights reserved.</a:t>
            </a:r>
            <a:endParaRPr lang="de-DE" sz="930" kern="0" dirty="0">
              <a:ea typeface="Arial Unicode MS" pitchFamily="34" charset="-128"/>
              <a:cs typeface="Arial Unicode MS" pitchFamily="34" charset="-128"/>
            </a:endParaRPr>
          </a:p>
          <a:p>
            <a:pPr>
              <a:spcBef>
                <a:spcPts val="698"/>
              </a:spcBef>
            </a:pPr>
            <a:r>
              <a:rPr lang="en-US" sz="93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98"/>
              </a:spcBef>
            </a:pPr>
            <a:r>
              <a:rPr lang="en-US" sz="93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98"/>
              </a:spcBef>
            </a:pPr>
            <a:r>
              <a:rPr lang="en-US" sz="93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98"/>
              </a:spcBef>
            </a:pPr>
            <a:r>
              <a:rPr lang="en-US" sz="93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930" kern="1200" baseline="0" dirty="0">
                <a:solidFill>
                  <a:schemeClr val="tx1"/>
                </a:solidFill>
                <a:latin typeface="Arial"/>
                <a:ea typeface="Arial Unicode MS" panose="020B0604020202020204" pitchFamily="34" charset="-128"/>
                <a:cs typeface="+mn-cs"/>
              </a:rPr>
              <a:t> </a:t>
            </a:r>
            <a:r>
              <a:rPr lang="en-US" sz="93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98"/>
              </a:spcBef>
            </a:pPr>
            <a:r>
              <a:rPr lang="en-US" sz="93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98"/>
              </a:spcBef>
            </a:pPr>
            <a:r>
              <a:rPr lang="en-US" sz="930" kern="1200" dirty="0">
                <a:solidFill>
                  <a:schemeClr val="tx1"/>
                </a:solidFill>
                <a:latin typeface="Arial"/>
                <a:ea typeface="Arial Unicode MS" panose="020B0604020202020204" pitchFamily="34" charset="-128"/>
                <a:cs typeface="+mn-cs"/>
              </a:rPr>
              <a:t>See </a:t>
            </a:r>
            <a:r>
              <a:rPr lang="en-US" sz="930" kern="1200" dirty="0">
                <a:solidFill>
                  <a:schemeClr val="tx2"/>
                </a:solidFill>
                <a:latin typeface="Arial"/>
                <a:ea typeface="Arial Unicode MS" panose="020B0604020202020204" pitchFamily="34" charset="-128"/>
                <a:cs typeface="+mn-cs"/>
                <a:hlinkClick r:id="rId2" tooltip="https://www.sap.com/copyright"/>
              </a:rPr>
              <a:t>www.sap.com/copyright</a:t>
            </a:r>
            <a:r>
              <a:rPr lang="en-US" sz="930" kern="1200" dirty="0">
                <a:solidFill>
                  <a:schemeClr val="tx2"/>
                </a:solidFill>
                <a:latin typeface="Arial"/>
                <a:ea typeface="Arial Unicode MS" panose="020B0604020202020204" pitchFamily="34" charset="-128"/>
                <a:cs typeface="+mn-cs"/>
              </a:rPr>
              <a:t> </a:t>
            </a:r>
            <a:r>
              <a:rPr lang="en-US" sz="930" kern="1200" dirty="0">
                <a:solidFill>
                  <a:schemeClr val="tx1"/>
                </a:solidFill>
                <a:latin typeface="Arial"/>
                <a:ea typeface="Arial Unicode MS" panose="020B0604020202020204" pitchFamily="34" charset="-128"/>
                <a:cs typeface="+mn-cs"/>
              </a:rPr>
              <a:t>for additional trademark information and notices.</a:t>
            </a:r>
          </a:p>
        </p:txBody>
      </p:sp>
      <p:pic>
        <p:nvPicPr>
          <p:cNvPr id="24" name="SAP Logo" descr="SAP Logo" title="SAP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sp>
        <p:nvSpPr>
          <p:cNvPr id="25" name="www.sap.com - contact SAP link">
            <a:hlinkClick r:id="rId4" tooltip="concur.com"/>
          </p:cNvPr>
          <p:cNvSpPr txBox="1"/>
          <p:nvPr userDrawn="1"/>
        </p:nvSpPr>
        <p:spPr bwMode="black">
          <a:xfrm>
            <a:off x="630293" y="2861947"/>
            <a:ext cx="2770536"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1279" b="1" kern="1200" dirty="0">
                <a:solidFill>
                  <a:schemeClr val="tx1"/>
                </a:solidFill>
                <a:latin typeface="Arial"/>
                <a:ea typeface="Arial Unicode MS" panose="020B0604020202020204" pitchFamily="34" charset="-128"/>
                <a:cs typeface="+mn-cs"/>
              </a:rPr>
              <a:t>Learn more at </a:t>
            </a:r>
            <a:r>
              <a:rPr lang="en-US" sz="1279" b="1" kern="1200" dirty="0">
                <a:solidFill>
                  <a:schemeClr val="accent1"/>
                </a:solidFill>
                <a:latin typeface="Arial"/>
                <a:ea typeface="Arial Unicode MS" panose="020B0604020202020204" pitchFamily="34" charset="-128"/>
                <a:cs typeface="+mn-cs"/>
              </a:rPr>
              <a:t>concur.com</a:t>
            </a:r>
          </a:p>
        </p:txBody>
      </p:sp>
      <p:sp>
        <p:nvSpPr>
          <p:cNvPr id="26" name="Follow all of SAP"/>
          <p:cNvSpPr txBox="1"/>
          <p:nvPr userDrawn="1"/>
        </p:nvSpPr>
        <p:spPr bwMode="black">
          <a:xfrm>
            <a:off x="631242" y="1698754"/>
            <a:ext cx="2212470"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1279" b="0" kern="1200" dirty="0">
                <a:solidFill>
                  <a:schemeClr val="tx1"/>
                </a:solidFill>
                <a:latin typeface="Arial"/>
                <a:ea typeface="Arial Unicode MS" panose="020B0604020202020204" pitchFamily="34" charset="-128"/>
                <a:cs typeface="+mn-cs"/>
              </a:rPr>
              <a:t>Follow all of</a:t>
            </a:r>
            <a:r>
              <a:rPr lang="en-US" sz="1279" b="0" kern="1200" baseline="0" dirty="0">
                <a:solidFill>
                  <a:schemeClr val="tx1"/>
                </a:solidFill>
                <a:latin typeface="Arial"/>
                <a:ea typeface="Arial Unicode MS" panose="020B0604020202020204" pitchFamily="34" charset="-128"/>
                <a:cs typeface="+mn-cs"/>
              </a:rPr>
              <a:t> SAP Concur </a:t>
            </a:r>
            <a:endParaRPr lang="en-US" sz="1279" b="0" kern="1200" dirty="0">
              <a:solidFill>
                <a:schemeClr val="tx1"/>
              </a:solidFill>
              <a:latin typeface="Arial"/>
              <a:ea typeface="Arial Unicode MS" panose="020B0604020202020204" pitchFamily="34" charset="-128"/>
              <a:cs typeface="+mn-cs"/>
            </a:endParaRPr>
          </a:p>
        </p:txBody>
      </p:sp>
      <p:pic>
        <p:nvPicPr>
          <p:cNvPr id="28" name="Linkedin icon with link" descr="Linkedin icon " title="Linkedin icon ">
            <a:hlinkClick r:id="rId5"/>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43712" y="2036501"/>
            <a:ext cx="454713" cy="422769"/>
          </a:xfrm>
          <a:prstGeom prst="ellipse">
            <a:avLst/>
          </a:prstGeom>
        </p:spPr>
      </p:pic>
      <p:pic>
        <p:nvPicPr>
          <p:cNvPr id="29" name="YouTube icon with link">
            <a:hlinkClick r:id="rId7"/>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105471" y="2036501"/>
            <a:ext cx="455840" cy="422769"/>
          </a:xfrm>
          <a:prstGeom prst="ellipse">
            <a:avLst/>
          </a:prstGeom>
        </p:spPr>
      </p:pic>
      <p:pic>
        <p:nvPicPr>
          <p:cNvPr id="30" name="Twitter icon with link" descr="Twitter icon" title="Twitter icon">
            <a:hlinkClick r:id="rId9"/>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368357" y="2036501"/>
            <a:ext cx="454713" cy="422769"/>
          </a:xfrm>
          <a:prstGeom prst="ellipse">
            <a:avLst/>
          </a:prstGeom>
        </p:spPr>
      </p:pic>
      <p:pic>
        <p:nvPicPr>
          <p:cNvPr id="31" name="Facebook icon with link">
            <a:hlinkClick r:id="rId11"/>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31242" y="2036501"/>
            <a:ext cx="454713" cy="422769"/>
          </a:xfrm>
          <a:prstGeom prst="rect">
            <a:avLst/>
          </a:prstGeom>
        </p:spPr>
      </p:pic>
      <p:pic>
        <p:nvPicPr>
          <p:cNvPr id="32" name="Picture 3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30295" y="620135"/>
            <a:ext cx="1505206" cy="251150"/>
          </a:xfrm>
          <a:prstGeom prst="rect">
            <a:avLst/>
          </a:prstGeom>
        </p:spPr>
      </p:pic>
    </p:spTree>
    <p:extLst>
      <p:ext uri="{BB962C8B-B14F-4D97-AF65-F5344CB8AC3E}">
        <p14:creationId xmlns:p14="http://schemas.microsoft.com/office/powerpoint/2010/main" val="1664179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630292" y="3075764"/>
            <a:ext cx="7343830" cy="4312232"/>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930" b="0" noProof="0" dirty="0"/>
              <a:t>© 2020 SAP SE or an SAP affiliate company. All rights reserved.</a:t>
            </a:r>
            <a:endParaRPr lang="de-DE" sz="930" kern="0" dirty="0">
              <a:ea typeface="Arial Unicode MS" pitchFamily="34" charset="-128"/>
              <a:cs typeface="Arial Unicode MS" pitchFamily="34" charset="-128"/>
            </a:endParaRPr>
          </a:p>
          <a:p>
            <a:pPr>
              <a:spcBef>
                <a:spcPts val="698"/>
              </a:spcBef>
            </a:pPr>
            <a:r>
              <a:rPr lang="en-US" sz="93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98"/>
              </a:spcBef>
            </a:pPr>
            <a:r>
              <a:rPr lang="en-US" sz="93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98"/>
              </a:spcBef>
            </a:pPr>
            <a:r>
              <a:rPr lang="en-US" sz="93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98"/>
              </a:spcBef>
            </a:pPr>
            <a:r>
              <a:rPr lang="en-US" sz="93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930" kern="1200" baseline="0" dirty="0">
                <a:solidFill>
                  <a:schemeClr val="tx1"/>
                </a:solidFill>
                <a:latin typeface="Arial"/>
                <a:ea typeface="Arial Unicode MS" panose="020B0604020202020204" pitchFamily="34" charset="-128"/>
                <a:cs typeface="+mn-cs"/>
              </a:rPr>
              <a:t> </a:t>
            </a:r>
            <a:r>
              <a:rPr lang="en-US" sz="93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98"/>
              </a:spcBef>
            </a:pPr>
            <a:r>
              <a:rPr lang="en-US" sz="93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98"/>
              </a:spcBef>
            </a:pPr>
            <a:r>
              <a:rPr lang="en-US" sz="930" kern="1200" dirty="0">
                <a:solidFill>
                  <a:schemeClr val="tx1"/>
                </a:solidFill>
                <a:latin typeface="Arial"/>
                <a:ea typeface="Arial Unicode MS" panose="020B0604020202020204" pitchFamily="34" charset="-128"/>
                <a:cs typeface="+mn-cs"/>
              </a:rPr>
              <a:t>See </a:t>
            </a:r>
            <a:r>
              <a:rPr lang="en-US" sz="930" kern="1200" dirty="0">
                <a:solidFill>
                  <a:schemeClr val="tx2"/>
                </a:solidFill>
                <a:latin typeface="Arial"/>
                <a:ea typeface="Arial Unicode MS" panose="020B0604020202020204" pitchFamily="34" charset="-128"/>
                <a:cs typeface="+mn-cs"/>
                <a:hlinkClick r:id="rId2" tooltip="https://www.sap.com/copyright"/>
              </a:rPr>
              <a:t>www.sap.com/copyright</a:t>
            </a:r>
            <a:r>
              <a:rPr lang="en-US" sz="930" kern="1200" dirty="0">
                <a:solidFill>
                  <a:schemeClr val="tx2"/>
                </a:solidFill>
                <a:latin typeface="Arial"/>
                <a:ea typeface="Arial Unicode MS" panose="020B0604020202020204" pitchFamily="34" charset="-128"/>
                <a:cs typeface="+mn-cs"/>
              </a:rPr>
              <a:t> </a:t>
            </a:r>
            <a:r>
              <a:rPr lang="en-US" sz="930" kern="1200" dirty="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3" tooltip="www.sap.com/contactsap"/>
          </p:cNvPr>
          <p:cNvSpPr txBox="1"/>
          <p:nvPr userDrawn="1"/>
        </p:nvSpPr>
        <p:spPr bwMode="black">
          <a:xfrm>
            <a:off x="629343" y="2861947"/>
            <a:ext cx="2770536"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1279" b="1" kern="1200" dirty="0">
                <a:solidFill>
                  <a:schemeClr val="accent1"/>
                </a:solidFill>
                <a:latin typeface="Arial"/>
                <a:ea typeface="Arial Unicode MS" panose="020B0604020202020204" pitchFamily="34" charset="-128"/>
                <a:cs typeface="+mn-cs"/>
              </a:rPr>
              <a:t>www.sap.com</a:t>
            </a:r>
            <a:r>
              <a:rPr lang="en-US" sz="1279"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42762" y="2036501"/>
            <a:ext cx="454713" cy="422769"/>
          </a:xfrm>
          <a:prstGeom prst="ellipse">
            <a:avLst/>
          </a:prstGeom>
        </p:spPr>
      </p:pic>
      <p:pic>
        <p:nvPicPr>
          <p:cNvPr id="14" name="YouTube icon with link">
            <a:hlinkClick r:id="rId6"/>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104521" y="2036501"/>
            <a:ext cx="455840" cy="422769"/>
          </a:xfrm>
          <a:prstGeom prst="ellipse">
            <a:avLst/>
          </a:prstGeom>
        </p:spPr>
      </p:pic>
      <p:pic>
        <p:nvPicPr>
          <p:cNvPr id="15" name="Twitter icon with link" descr="Twitter icon" title="Twitter icon">
            <a:hlinkClick r:id="rId8"/>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67407" y="2036501"/>
            <a:ext cx="454713" cy="422769"/>
          </a:xfrm>
          <a:prstGeom prst="ellipse">
            <a:avLst/>
          </a:prstGeom>
        </p:spPr>
      </p:pic>
      <p:pic>
        <p:nvPicPr>
          <p:cNvPr id="22" name="Facebook icon with link">
            <a:hlinkClick r:id="rId10"/>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30292" y="2036501"/>
            <a:ext cx="454713" cy="422769"/>
          </a:xfrm>
          <a:prstGeom prst="rect">
            <a:avLst/>
          </a:prstGeom>
        </p:spPr>
      </p:pic>
      <p:sp>
        <p:nvSpPr>
          <p:cNvPr id="23" name="Follow all of SAP"/>
          <p:cNvSpPr txBox="1"/>
          <p:nvPr userDrawn="1"/>
        </p:nvSpPr>
        <p:spPr bwMode="black">
          <a:xfrm>
            <a:off x="630293" y="1698754"/>
            <a:ext cx="1536406"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1279" b="0" kern="1200" dirty="0">
                <a:solidFill>
                  <a:schemeClr val="tx1"/>
                </a:solidFill>
                <a:latin typeface="Arial"/>
                <a:ea typeface="Arial Unicode MS" panose="020B0604020202020204" pitchFamily="34" charset="-128"/>
                <a:cs typeface="+mn-cs"/>
              </a:rPr>
              <a:t>Follow all of</a:t>
            </a:r>
            <a:r>
              <a:rPr lang="en-US" sz="1279" b="0" kern="1200" baseline="0" dirty="0">
                <a:solidFill>
                  <a:schemeClr val="tx1"/>
                </a:solidFill>
                <a:latin typeface="Arial"/>
                <a:ea typeface="Arial Unicode MS" panose="020B0604020202020204" pitchFamily="34" charset="-128"/>
                <a:cs typeface="+mn-cs"/>
              </a:rPr>
              <a:t> SAP</a:t>
            </a:r>
            <a:endParaRPr lang="en-US" sz="1279" b="0" kern="1200" dirty="0">
              <a:solidFill>
                <a:schemeClr val="tx1"/>
              </a:solidFill>
              <a:latin typeface="Arial"/>
              <a:ea typeface="Arial Unicode MS" panose="020B0604020202020204" pitchFamily="34" charset="-128"/>
              <a:cs typeface="+mn-cs"/>
            </a:endParaRPr>
          </a:p>
        </p:txBody>
      </p:sp>
      <p:pic>
        <p:nvPicPr>
          <p:cNvPr id="24" name="SAP Logo" descr="SAP Logo" title="SAP Logo"/>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pic>
        <p:nvPicPr>
          <p:cNvPr id="25" name="Picture 2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30295" y="620135"/>
            <a:ext cx="1505206" cy="251150"/>
          </a:xfrm>
          <a:prstGeom prst="rect">
            <a:avLst/>
          </a:prstGeom>
        </p:spPr>
      </p:pic>
    </p:spTree>
    <p:extLst>
      <p:ext uri="{BB962C8B-B14F-4D97-AF65-F5344CB8AC3E}">
        <p14:creationId xmlns:p14="http://schemas.microsoft.com/office/powerpoint/2010/main" val="2051859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10" name="Copyright information-German"/>
          <p:cNvSpPr txBox="1"/>
          <p:nvPr userDrawn="1"/>
        </p:nvSpPr>
        <p:spPr bwMode="black">
          <a:xfrm>
            <a:off x="629343" y="3075764"/>
            <a:ext cx="7599572" cy="4312232"/>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930" b="0" noProof="0" dirty="0"/>
              <a:t>© 2020 SAP SE </a:t>
            </a:r>
            <a:r>
              <a:rPr lang="de-DE" sz="930" b="0" noProof="0" dirty="0"/>
              <a:t>oder ein SAP-Konzernunternehmen. Alle Rechte vorbehalten</a:t>
            </a:r>
            <a:r>
              <a:rPr lang="en-US" sz="930" b="0" noProof="0" dirty="0"/>
              <a:t>.</a:t>
            </a:r>
            <a:endParaRPr lang="de-DE" sz="930" kern="0" dirty="0">
              <a:ea typeface="Arial Unicode MS" pitchFamily="34" charset="-128"/>
              <a:cs typeface="Arial Unicode MS" pitchFamily="34" charset="-128"/>
            </a:endParaRPr>
          </a:p>
          <a:p>
            <a:pPr>
              <a:spcBef>
                <a:spcPts val="698"/>
              </a:spcBef>
            </a:pPr>
            <a:r>
              <a:rPr lang="de-DE" sz="93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98"/>
              </a:spcBef>
            </a:pPr>
            <a:r>
              <a:rPr lang="de-DE" sz="93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98"/>
              </a:spcBef>
            </a:pPr>
            <a:r>
              <a:rPr lang="de-DE" sz="93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98"/>
              </a:spcBef>
            </a:pPr>
            <a:r>
              <a:rPr lang="de-DE" sz="93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98"/>
              </a:spcBef>
            </a:pPr>
            <a:r>
              <a:rPr lang="de-DE" sz="93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930" kern="1200" baseline="0" noProof="0" dirty="0">
                <a:solidFill>
                  <a:schemeClr val="tx1"/>
                </a:solidFill>
                <a:effectLst/>
                <a:latin typeface="Arial"/>
                <a:ea typeface="+mn-ea"/>
                <a:cs typeface="+mn-cs"/>
              </a:rPr>
              <a:t> </a:t>
            </a:r>
            <a:r>
              <a:rPr lang="de-DE" sz="930" kern="1200" noProof="0" dirty="0">
                <a:solidFill>
                  <a:schemeClr val="tx1"/>
                </a:solidFill>
                <a:effectLst/>
                <a:latin typeface="Arial"/>
                <a:ea typeface="+mn-ea"/>
                <a:cs typeface="+mn-cs"/>
              </a:rPr>
              <a:t>Alle anderen Namen von Produkten und Dienstleistungen sind Marken der jeweiligen Firmen. </a:t>
            </a:r>
          </a:p>
          <a:p>
            <a:pPr>
              <a:spcBef>
                <a:spcPts val="698"/>
              </a:spcBef>
            </a:pPr>
            <a:r>
              <a:rPr lang="de-DE" sz="930" kern="1200" noProof="0" dirty="0">
                <a:solidFill>
                  <a:schemeClr val="tx1"/>
                </a:solidFill>
                <a:effectLst/>
                <a:latin typeface="Arial"/>
                <a:ea typeface="+mn-ea"/>
                <a:cs typeface="+mn-cs"/>
              </a:rPr>
              <a:t>Zusätzliche Informationen zur Marke und Vermerke finden Sie auf der Seite </a:t>
            </a:r>
            <a:r>
              <a:rPr lang="de-DE" sz="930" kern="1200" noProof="0" dirty="0">
                <a:solidFill>
                  <a:schemeClr val="tx1"/>
                </a:solidFill>
                <a:effectLst/>
                <a:latin typeface="Arial"/>
                <a:ea typeface="+mn-ea"/>
                <a:cs typeface="+mn-cs"/>
                <a:hlinkClick r:id="rId2"/>
              </a:rPr>
              <a:t>www.sap.com/corporate/de/legal/copyright.html</a:t>
            </a:r>
            <a:r>
              <a:rPr lang="de-DE" sz="930" kern="1200" noProof="0" dirty="0">
                <a:solidFill>
                  <a:schemeClr val="tx1"/>
                </a:solidFill>
                <a:effectLst/>
                <a:latin typeface="Arial"/>
                <a:ea typeface="+mn-ea"/>
                <a:cs typeface="+mn-cs"/>
              </a:rPr>
              <a:t>.</a:t>
            </a:r>
          </a:p>
        </p:txBody>
      </p:sp>
      <p:sp>
        <p:nvSpPr>
          <p:cNvPr id="11" name="www.sap.com - contact SAP link">
            <a:hlinkClick r:id="rId3" tooltip="www.sap.com/germany/contactsap "/>
          </p:cNvPr>
          <p:cNvSpPr txBox="1"/>
          <p:nvPr userDrawn="1"/>
        </p:nvSpPr>
        <p:spPr bwMode="black">
          <a:xfrm>
            <a:off x="629343" y="2861947"/>
            <a:ext cx="2973193"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en-US" sz="1279" b="1" kern="1200" dirty="0">
                <a:solidFill>
                  <a:schemeClr val="accent1"/>
                </a:solidFill>
                <a:latin typeface="Arial"/>
                <a:ea typeface="Arial Unicode MS" panose="020B0604020202020204" pitchFamily="34" charset="-128"/>
                <a:cs typeface="+mn-cs"/>
              </a:rPr>
              <a:t>www.sap.com</a:t>
            </a:r>
            <a:r>
              <a:rPr lang="en-US" sz="1279" b="1" kern="1200" dirty="0">
                <a:solidFill>
                  <a:schemeClr val="tx1"/>
                </a:solidFill>
                <a:latin typeface="Arial"/>
                <a:ea typeface="Arial Unicode MS" panose="020B0604020202020204" pitchFamily="34" charset="-128"/>
                <a:cs typeface="+mn-cs"/>
              </a:rPr>
              <a:t>/german/contactsap</a:t>
            </a:r>
          </a:p>
        </p:txBody>
      </p:sp>
      <p:pic>
        <p:nvPicPr>
          <p:cNvPr id="13" name="Linkedin icon with link" descr="Linkedin icon " title="Linkedin icon ">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42762" y="2036501"/>
            <a:ext cx="454713" cy="422769"/>
          </a:xfrm>
          <a:prstGeom prst="ellipse">
            <a:avLst/>
          </a:prstGeom>
        </p:spPr>
      </p:pic>
      <p:pic>
        <p:nvPicPr>
          <p:cNvPr id="14" name="YouTube icon with link">
            <a:hlinkClick r:id="rId6"/>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104521" y="2036501"/>
            <a:ext cx="455840" cy="422769"/>
          </a:xfrm>
          <a:prstGeom prst="ellipse">
            <a:avLst/>
          </a:prstGeom>
        </p:spPr>
      </p:pic>
      <p:pic>
        <p:nvPicPr>
          <p:cNvPr id="15" name="Twitter icon with link" descr="Twitter icon" title="Twitter icon">
            <a:hlinkClick r:id="rId8"/>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67407" y="2036501"/>
            <a:ext cx="454713" cy="422769"/>
          </a:xfrm>
          <a:prstGeom prst="ellipse">
            <a:avLst/>
          </a:prstGeom>
        </p:spPr>
      </p:pic>
      <p:pic>
        <p:nvPicPr>
          <p:cNvPr id="22" name="Facebook icon with link">
            <a:hlinkClick r:id="rId10"/>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30292" y="2036501"/>
            <a:ext cx="454713" cy="422769"/>
          </a:xfrm>
          <a:prstGeom prst="rect">
            <a:avLst/>
          </a:prstGeom>
        </p:spPr>
      </p:pic>
      <p:sp>
        <p:nvSpPr>
          <p:cNvPr id="23" name="SAP folgen auf"/>
          <p:cNvSpPr txBox="1"/>
          <p:nvPr userDrawn="1"/>
        </p:nvSpPr>
        <p:spPr bwMode="black">
          <a:xfrm>
            <a:off x="630293" y="1698754"/>
            <a:ext cx="1536406" cy="196824"/>
          </a:xfrm>
          <a:prstGeom prst="rect">
            <a:avLst/>
          </a:prstGeom>
          <a:noFill/>
        </p:spPr>
        <p:txBody>
          <a:bodyPr wrap="square" lIns="0" tIns="0" rIns="0" bIns="0" rtlCol="0" anchor="b">
            <a:noAutofit/>
          </a:bodyPr>
          <a:lstStyle/>
          <a:p>
            <a:pPr marL="0" marR="0" lvl="0" indent="0" algn="l" defTabSz="1265920" rtl="0" eaLnBrk="1" fontAlgn="auto" latinLnBrk="0" hangingPunct="1">
              <a:lnSpc>
                <a:spcPct val="100000"/>
              </a:lnSpc>
              <a:spcBef>
                <a:spcPts val="1395"/>
              </a:spcBef>
              <a:spcAft>
                <a:spcPts val="0"/>
              </a:spcAft>
              <a:buClrTx/>
              <a:buSzTx/>
              <a:buFontTx/>
              <a:buNone/>
              <a:tabLst/>
              <a:defRPr/>
            </a:pPr>
            <a:r>
              <a:rPr lang="de-DE" sz="1279" b="0" kern="1200" noProof="0" dirty="0">
                <a:solidFill>
                  <a:schemeClr val="tx1"/>
                </a:solidFill>
                <a:latin typeface="Arial"/>
                <a:ea typeface="Arial Unicode MS" panose="020B0604020202020204" pitchFamily="34" charset="-128"/>
                <a:cs typeface="+mn-cs"/>
              </a:rPr>
              <a:t>SAP folgen auf</a:t>
            </a:r>
          </a:p>
        </p:txBody>
      </p:sp>
      <p:pic>
        <p:nvPicPr>
          <p:cNvPr id="24" name="SAP Logo" descr="SAP Logo" title="SAP Logo"/>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170051" y="7144520"/>
            <a:ext cx="2455695" cy="418583"/>
          </a:xfrm>
          <a:prstGeom prst="rect">
            <a:avLst/>
          </a:prstGeom>
        </p:spPr>
      </p:pic>
      <p:pic>
        <p:nvPicPr>
          <p:cNvPr id="25" name="Picture 2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30295" y="620135"/>
            <a:ext cx="1505206" cy="251150"/>
          </a:xfrm>
          <a:prstGeom prst="rect">
            <a:avLst/>
          </a:prstGeom>
        </p:spPr>
      </p:pic>
    </p:spTree>
    <p:extLst>
      <p:ext uri="{BB962C8B-B14F-4D97-AF65-F5344CB8AC3E}">
        <p14:creationId xmlns:p14="http://schemas.microsoft.com/office/powerpoint/2010/main" val="350549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49AB-D9A5-4DD4-8D71-EDC65389E6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4320F4-0752-4E2C-88E1-46F210273993}"/>
              </a:ext>
            </a:extLst>
          </p:cNvPr>
          <p:cNvSpPr>
            <a:spLocks noGrp="1"/>
          </p:cNvSpPr>
          <p:nvPr>
            <p:ph type="dt" sz="half" idx="10"/>
          </p:nvPr>
        </p:nvSpPr>
        <p:spPr/>
        <p:txBody>
          <a:bodyPr/>
          <a:lstStyle/>
          <a:p>
            <a:fld id="{99FA5591-F7BB-4C7D-8FE8-25AA4A33129B}" type="datetimeFigureOut">
              <a:rPr lang="en-GB" smtClean="0"/>
              <a:t>24/03/2021</a:t>
            </a:fld>
            <a:endParaRPr lang="en-GB"/>
          </a:p>
        </p:txBody>
      </p:sp>
      <p:sp>
        <p:nvSpPr>
          <p:cNvPr id="4" name="Footer Placeholder 3">
            <a:extLst>
              <a:ext uri="{FF2B5EF4-FFF2-40B4-BE49-F238E27FC236}">
                <a16:creationId xmlns:a16="http://schemas.microsoft.com/office/drawing/2014/main" id="{09FC3E6B-3770-4D0D-89E5-5C02848EF4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7B225B-6F4E-4F99-BF02-A752D85F25DB}"/>
              </a:ext>
            </a:extLst>
          </p:cNvPr>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401817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B4DB143-CF4B-4CA3-BEAD-1B50199E8B91}"/>
              </a:ext>
            </a:extLst>
          </p:cNvPr>
          <p:cNvSpPr>
            <a:spLocks noGrp="1"/>
          </p:cNvSpPr>
          <p:nvPr>
            <p:ph type="pic" sz="quarter" idx="10"/>
          </p:nvPr>
        </p:nvSpPr>
        <p:spPr>
          <a:xfrm>
            <a:off x="4022725" y="1828800"/>
            <a:ext cx="3292476" cy="1838325"/>
          </a:xfrm>
        </p:spPr>
        <p:txBody>
          <a:bodyPr>
            <a:normAutofit/>
          </a:bodyPr>
          <a:lstStyle>
            <a:lvl1pPr marL="0" indent="0" algn="ctr">
              <a:buNone/>
              <a:defRPr sz="1859"/>
            </a:lvl1pPr>
          </a:lstStyle>
          <a:p>
            <a:endParaRPr lang="en-US" dirty="0"/>
          </a:p>
          <a:p>
            <a:r>
              <a:rPr lang="en-US" dirty="0"/>
              <a:t>Click icon to insert picture</a:t>
            </a:r>
            <a:endParaRPr lang="en-GB" dirty="0"/>
          </a:p>
        </p:txBody>
      </p:sp>
      <p:sp>
        <p:nvSpPr>
          <p:cNvPr id="9" name="Picture Placeholder 8">
            <a:extLst>
              <a:ext uri="{FF2B5EF4-FFF2-40B4-BE49-F238E27FC236}">
                <a16:creationId xmlns:a16="http://schemas.microsoft.com/office/drawing/2014/main" id="{B0D2EE60-CDC8-4F94-B54A-C7B073A56DCE}"/>
              </a:ext>
            </a:extLst>
          </p:cNvPr>
          <p:cNvSpPr>
            <a:spLocks noGrp="1"/>
          </p:cNvSpPr>
          <p:nvPr>
            <p:ph type="pic" sz="quarter" idx="11" hasCustomPrompt="1"/>
          </p:nvPr>
        </p:nvSpPr>
        <p:spPr>
          <a:xfrm>
            <a:off x="7927978" y="3484345"/>
            <a:ext cx="917641" cy="798897"/>
          </a:xfrm>
          <a:prstGeom prst="ellipse">
            <a:avLst/>
          </a:prstGeom>
        </p:spPr>
        <p:txBody>
          <a:bodyPr>
            <a:normAutofit/>
          </a:bodyPr>
          <a:lstStyle>
            <a:lvl1pPr marL="0" indent="0" algn="ctr">
              <a:buNone/>
              <a:defRPr sz="977"/>
            </a:lvl1pPr>
          </a:lstStyle>
          <a:p>
            <a:r>
              <a:rPr lang="en-US" dirty="0"/>
              <a:t>Logo</a:t>
            </a:r>
            <a:endParaRPr lang="en-GB" dirty="0"/>
          </a:p>
        </p:txBody>
      </p:sp>
      <p:sp>
        <p:nvSpPr>
          <p:cNvPr id="11" name="Picture Placeholder 10">
            <a:extLst>
              <a:ext uri="{FF2B5EF4-FFF2-40B4-BE49-F238E27FC236}">
                <a16:creationId xmlns:a16="http://schemas.microsoft.com/office/drawing/2014/main" id="{C769528F-8C39-4751-9BE5-D26C200BEE21}"/>
              </a:ext>
            </a:extLst>
          </p:cNvPr>
          <p:cNvSpPr>
            <a:spLocks noGrp="1"/>
          </p:cNvSpPr>
          <p:nvPr>
            <p:ph type="pic" sz="quarter" idx="12" hasCustomPrompt="1"/>
          </p:nvPr>
        </p:nvSpPr>
        <p:spPr>
          <a:xfrm>
            <a:off x="10396623" y="250257"/>
            <a:ext cx="3261626" cy="1414096"/>
          </a:xfrm>
        </p:spPr>
        <p:txBody>
          <a:bodyPr>
            <a:normAutofit/>
          </a:bodyPr>
          <a:lstStyle>
            <a:lvl1pPr marL="0" indent="0" algn="ctr">
              <a:buNone/>
              <a:defRPr sz="2231" b="1">
                <a:solidFill>
                  <a:srgbClr val="FFC000"/>
                </a:solidFill>
              </a:defRPr>
            </a:lvl1pPr>
          </a:lstStyle>
          <a:p>
            <a:r>
              <a:rPr lang="en-US" dirty="0"/>
              <a:t>Click icon to insert logo</a:t>
            </a:r>
            <a:endParaRPr lang="en-GB" dirty="0"/>
          </a:p>
        </p:txBody>
      </p:sp>
    </p:spTree>
    <p:extLst>
      <p:ext uri="{BB962C8B-B14F-4D97-AF65-F5344CB8AC3E}">
        <p14:creationId xmlns:p14="http://schemas.microsoft.com/office/powerpoint/2010/main" val="4125784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397" y="3082858"/>
            <a:ext cx="11432381" cy="998287"/>
          </a:xfrm>
        </p:spPr>
        <p:txBody>
          <a:bodyPr anchor="b"/>
          <a:lstStyle>
            <a:lvl1pPr algn="ctr">
              <a:defRPr sz="6487"/>
            </a:lvl1pPr>
          </a:lstStyle>
          <a:p>
            <a:r>
              <a:rPr lang="en-US"/>
              <a:t>Click to edit Master title style</a:t>
            </a:r>
            <a:endParaRPr lang="en-US" dirty="0"/>
          </a:p>
        </p:txBody>
      </p:sp>
      <p:sp>
        <p:nvSpPr>
          <p:cNvPr id="3" name="Subtitle 2"/>
          <p:cNvSpPr>
            <a:spLocks noGrp="1"/>
          </p:cNvSpPr>
          <p:nvPr>
            <p:ph type="subTitle" idx="1"/>
          </p:nvPr>
        </p:nvSpPr>
        <p:spPr>
          <a:xfrm>
            <a:off x="1905397" y="4188203"/>
            <a:ext cx="11432381" cy="1925207"/>
          </a:xfrm>
        </p:spPr>
        <p:txBody>
          <a:bodyPr/>
          <a:lstStyle>
            <a:lvl1pPr marL="0" indent="0" algn="ctr">
              <a:buNone/>
              <a:defRPr sz="2594"/>
            </a:lvl1pPr>
            <a:lvl2pPr marL="494336" indent="0" algn="ctr">
              <a:buNone/>
              <a:defRPr sz="2163"/>
            </a:lvl2pPr>
            <a:lvl3pPr marL="988674" indent="0" algn="ctr">
              <a:buNone/>
              <a:defRPr sz="1946"/>
            </a:lvl3pPr>
            <a:lvl4pPr marL="1483010" indent="0" algn="ctr">
              <a:buNone/>
              <a:defRPr sz="1730"/>
            </a:lvl4pPr>
            <a:lvl5pPr marL="1977348" indent="0" algn="ctr">
              <a:buNone/>
              <a:defRPr sz="1730"/>
            </a:lvl5pPr>
            <a:lvl6pPr marL="2471684" indent="0" algn="ctr">
              <a:buNone/>
              <a:defRPr sz="1730"/>
            </a:lvl6pPr>
            <a:lvl7pPr marL="2966021" indent="0" algn="ctr">
              <a:buNone/>
              <a:defRPr sz="1730"/>
            </a:lvl7pPr>
            <a:lvl8pPr marL="3460358" indent="0" algn="ctr">
              <a:buNone/>
              <a:defRPr sz="1730"/>
            </a:lvl8pPr>
            <a:lvl9pPr marL="3954695" indent="0" algn="ctr">
              <a:buNone/>
              <a:defRPr sz="17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A5591-F7BB-4C7D-8FE8-25AA4A33129B}"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281560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A5591-F7BB-4C7D-8FE8-25AA4A33129B}"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355044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A5591-F7BB-4C7D-8FE8-25AA4A33129B}" type="datetimeFigureOut">
              <a:rPr lang="en-GB" smtClean="0"/>
              <a:t>24/03/2021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B7826D-F279-4CAA-972F-426406747F30}" type="slidenum">
              <a:rPr lang="en-GB" smtClean="0"/>
              <a:t>‹#›</a:t>
            </a:fld>
            <a:endParaRPr lang="en-GB"/>
          </a:p>
        </p:txBody>
      </p:sp>
    </p:spTree>
    <p:extLst>
      <p:ext uri="{BB962C8B-B14F-4D97-AF65-F5344CB8AC3E}">
        <p14:creationId xmlns:p14="http://schemas.microsoft.com/office/powerpoint/2010/main" val="183547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969" y="424543"/>
            <a:ext cx="13147238" cy="1541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7969" y="2122712"/>
            <a:ext cx="13147238" cy="505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968" y="7390729"/>
            <a:ext cx="3429714" cy="424542"/>
          </a:xfrm>
          <a:prstGeom prst="rect">
            <a:avLst/>
          </a:prstGeom>
        </p:spPr>
        <p:txBody>
          <a:bodyPr vert="horz" lIns="91440" tIns="45720" rIns="91440" bIns="45720" rtlCol="0" anchor="ctr"/>
          <a:lstStyle>
            <a:lvl1pPr algn="l">
              <a:defRPr sz="1395">
                <a:solidFill>
                  <a:schemeClr val="tx1">
                    <a:tint val="75000"/>
                  </a:schemeClr>
                </a:solidFill>
              </a:defRPr>
            </a:lvl1pPr>
          </a:lstStyle>
          <a:p>
            <a:fld id="{99FA5591-F7BB-4C7D-8FE8-25AA4A33129B}" type="datetimeFigureOut">
              <a:rPr lang="en-GB" smtClean="0"/>
              <a:t>24/03/2021</a:t>
            </a:fld>
            <a:endParaRPr lang="en-GB"/>
          </a:p>
        </p:txBody>
      </p:sp>
      <p:sp>
        <p:nvSpPr>
          <p:cNvPr id="5" name="Footer Placeholder 4"/>
          <p:cNvSpPr>
            <a:spLocks noGrp="1"/>
          </p:cNvSpPr>
          <p:nvPr>
            <p:ph type="ftr" sz="quarter" idx="3"/>
          </p:nvPr>
        </p:nvSpPr>
        <p:spPr>
          <a:xfrm>
            <a:off x="5049302" y="7390729"/>
            <a:ext cx="5144572" cy="424542"/>
          </a:xfrm>
          <a:prstGeom prst="rect">
            <a:avLst/>
          </a:prstGeom>
        </p:spPr>
        <p:txBody>
          <a:bodyPr vert="horz" lIns="91440" tIns="45720" rIns="91440" bIns="45720" rtlCol="0" anchor="ctr"/>
          <a:lstStyle>
            <a:lvl1pPr algn="ctr">
              <a:defRPr sz="139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65493" y="7390729"/>
            <a:ext cx="3429714" cy="424542"/>
          </a:xfrm>
          <a:prstGeom prst="rect">
            <a:avLst/>
          </a:prstGeom>
        </p:spPr>
        <p:txBody>
          <a:bodyPr vert="horz" lIns="91440" tIns="45720" rIns="91440" bIns="45720" rtlCol="0" anchor="ctr"/>
          <a:lstStyle>
            <a:lvl1pPr algn="r">
              <a:defRPr sz="1395">
                <a:solidFill>
                  <a:schemeClr val="tx1">
                    <a:tint val="75000"/>
                  </a:schemeClr>
                </a:solidFill>
              </a:defRPr>
            </a:lvl1pPr>
          </a:lstStyle>
          <a:p>
            <a:fld id="{AFB7826D-F279-4CAA-972F-426406747F30}" type="slidenum">
              <a:rPr lang="en-GB" smtClean="0"/>
              <a:t>‹#›</a:t>
            </a:fld>
            <a:endParaRPr lang="en-GB"/>
          </a:p>
        </p:txBody>
      </p:sp>
    </p:spTree>
    <p:extLst>
      <p:ext uri="{BB962C8B-B14F-4D97-AF65-F5344CB8AC3E}">
        <p14:creationId xmlns:p14="http://schemas.microsoft.com/office/powerpoint/2010/main" val="425643818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663" r:id="rId3"/>
    <p:sldLayoutId id="2147483664" r:id="rId4"/>
    <p:sldLayoutId id="2147483665" r:id="rId5"/>
    <p:sldLayoutId id="2147483666" r:id="rId6"/>
    <p:sldLayoutId id="2147483692"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Lst>
  <p:txStyles>
    <p:titleStyle>
      <a:lvl1pPr algn="l" defTabSz="1063173" rtl="0" eaLnBrk="1" latinLnBrk="0" hangingPunct="1">
        <a:lnSpc>
          <a:spcPct val="90000"/>
        </a:lnSpc>
        <a:spcBef>
          <a:spcPct val="0"/>
        </a:spcBef>
        <a:buNone/>
        <a:defRPr sz="5116" kern="1200">
          <a:solidFill>
            <a:schemeClr val="tx1"/>
          </a:solidFill>
          <a:latin typeface="+mj-lt"/>
          <a:ea typeface="+mj-ea"/>
          <a:cs typeface="+mj-cs"/>
        </a:defRPr>
      </a:lvl1pPr>
    </p:titleStyle>
    <p:bodyStyle>
      <a:lvl1pPr marL="265793" indent="-265793" algn="l" defTabSz="1063173" rtl="0" eaLnBrk="1" latinLnBrk="0" hangingPunct="1">
        <a:lnSpc>
          <a:spcPct val="90000"/>
        </a:lnSpc>
        <a:spcBef>
          <a:spcPts val="1163"/>
        </a:spcBef>
        <a:buFont typeface="Arial" panose="020B0604020202020204" pitchFamily="34" charset="0"/>
        <a:buChar char="•"/>
        <a:defRPr sz="3256" kern="1200">
          <a:solidFill>
            <a:schemeClr val="tx1"/>
          </a:solidFill>
          <a:latin typeface="+mn-lt"/>
          <a:ea typeface="+mn-ea"/>
          <a:cs typeface="+mn-cs"/>
        </a:defRPr>
      </a:lvl1pPr>
      <a:lvl2pPr marL="797380" indent="-265793" algn="l" defTabSz="1063173" rtl="0" eaLnBrk="1" latinLnBrk="0" hangingPunct="1">
        <a:lnSpc>
          <a:spcPct val="90000"/>
        </a:lnSpc>
        <a:spcBef>
          <a:spcPts val="581"/>
        </a:spcBef>
        <a:buFont typeface="Arial" panose="020B0604020202020204" pitchFamily="34" charset="0"/>
        <a:buChar char="•"/>
        <a:defRPr sz="2790" kern="1200">
          <a:solidFill>
            <a:schemeClr val="tx1"/>
          </a:solidFill>
          <a:latin typeface="+mn-lt"/>
          <a:ea typeface="+mn-ea"/>
          <a:cs typeface="+mn-cs"/>
        </a:defRPr>
      </a:lvl2pPr>
      <a:lvl3pPr marL="1328966" indent="-265793" algn="l" defTabSz="1063173" rtl="0" eaLnBrk="1" latinLnBrk="0" hangingPunct="1">
        <a:lnSpc>
          <a:spcPct val="90000"/>
        </a:lnSpc>
        <a:spcBef>
          <a:spcPts val="581"/>
        </a:spcBef>
        <a:buFont typeface="Arial" panose="020B0604020202020204" pitchFamily="34" charset="0"/>
        <a:buChar char="•"/>
        <a:defRPr sz="2325" kern="1200">
          <a:solidFill>
            <a:schemeClr val="tx1"/>
          </a:solidFill>
          <a:latin typeface="+mn-lt"/>
          <a:ea typeface="+mn-ea"/>
          <a:cs typeface="+mn-cs"/>
        </a:defRPr>
      </a:lvl3pPr>
      <a:lvl4pPr marL="1860553"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4pPr>
      <a:lvl5pPr marL="2392139"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5pPr>
      <a:lvl6pPr marL="2923725"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6pPr>
      <a:lvl7pPr marL="3455312"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7pPr>
      <a:lvl8pPr marL="3986898"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8pPr>
      <a:lvl9pPr marL="4518485"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9pPr>
    </p:bodyStyle>
    <p:otherStyle>
      <a:defPPr>
        <a:defRPr lang="en-US"/>
      </a:defPPr>
      <a:lvl1pPr marL="0" algn="l" defTabSz="1063173" rtl="0" eaLnBrk="1" latinLnBrk="0" hangingPunct="1">
        <a:defRPr sz="2093" kern="1200">
          <a:solidFill>
            <a:schemeClr val="tx1"/>
          </a:solidFill>
          <a:latin typeface="+mn-lt"/>
          <a:ea typeface="+mn-ea"/>
          <a:cs typeface="+mn-cs"/>
        </a:defRPr>
      </a:lvl1pPr>
      <a:lvl2pPr marL="531586" algn="l" defTabSz="1063173" rtl="0" eaLnBrk="1" latinLnBrk="0" hangingPunct="1">
        <a:defRPr sz="2093" kern="1200">
          <a:solidFill>
            <a:schemeClr val="tx1"/>
          </a:solidFill>
          <a:latin typeface="+mn-lt"/>
          <a:ea typeface="+mn-ea"/>
          <a:cs typeface="+mn-cs"/>
        </a:defRPr>
      </a:lvl2pPr>
      <a:lvl3pPr marL="1063173" algn="l" defTabSz="1063173" rtl="0" eaLnBrk="1" latinLnBrk="0" hangingPunct="1">
        <a:defRPr sz="2093" kern="1200">
          <a:solidFill>
            <a:schemeClr val="tx1"/>
          </a:solidFill>
          <a:latin typeface="+mn-lt"/>
          <a:ea typeface="+mn-ea"/>
          <a:cs typeface="+mn-cs"/>
        </a:defRPr>
      </a:lvl3pPr>
      <a:lvl4pPr marL="1594759" algn="l" defTabSz="1063173" rtl="0" eaLnBrk="1" latinLnBrk="0" hangingPunct="1">
        <a:defRPr sz="2093" kern="1200">
          <a:solidFill>
            <a:schemeClr val="tx1"/>
          </a:solidFill>
          <a:latin typeface="+mn-lt"/>
          <a:ea typeface="+mn-ea"/>
          <a:cs typeface="+mn-cs"/>
        </a:defRPr>
      </a:lvl4pPr>
      <a:lvl5pPr marL="2126346" algn="l" defTabSz="1063173" rtl="0" eaLnBrk="1" latinLnBrk="0" hangingPunct="1">
        <a:defRPr sz="2093" kern="1200">
          <a:solidFill>
            <a:schemeClr val="tx1"/>
          </a:solidFill>
          <a:latin typeface="+mn-lt"/>
          <a:ea typeface="+mn-ea"/>
          <a:cs typeface="+mn-cs"/>
        </a:defRPr>
      </a:lvl5pPr>
      <a:lvl6pPr marL="2657932" algn="l" defTabSz="1063173" rtl="0" eaLnBrk="1" latinLnBrk="0" hangingPunct="1">
        <a:defRPr sz="2093" kern="1200">
          <a:solidFill>
            <a:schemeClr val="tx1"/>
          </a:solidFill>
          <a:latin typeface="+mn-lt"/>
          <a:ea typeface="+mn-ea"/>
          <a:cs typeface="+mn-cs"/>
        </a:defRPr>
      </a:lvl6pPr>
      <a:lvl7pPr marL="3189519" algn="l" defTabSz="1063173" rtl="0" eaLnBrk="1" latinLnBrk="0" hangingPunct="1">
        <a:defRPr sz="2093" kern="1200">
          <a:solidFill>
            <a:schemeClr val="tx1"/>
          </a:solidFill>
          <a:latin typeface="+mn-lt"/>
          <a:ea typeface="+mn-ea"/>
          <a:cs typeface="+mn-cs"/>
        </a:defRPr>
      </a:lvl7pPr>
      <a:lvl8pPr marL="3721105" algn="l" defTabSz="1063173" rtl="0" eaLnBrk="1" latinLnBrk="0" hangingPunct="1">
        <a:defRPr sz="2093" kern="1200">
          <a:solidFill>
            <a:schemeClr val="tx1"/>
          </a:solidFill>
          <a:latin typeface="+mn-lt"/>
          <a:ea typeface="+mn-ea"/>
          <a:cs typeface="+mn-cs"/>
        </a:defRPr>
      </a:lvl8pPr>
      <a:lvl9pPr marL="4252692" algn="l" defTabSz="1063173" rtl="0" eaLnBrk="1" latinLnBrk="0" hangingPunct="1">
        <a:defRPr sz="20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9A96-7916-455D-BF8F-66BE65646806}"/>
              </a:ext>
            </a:extLst>
          </p:cNvPr>
          <p:cNvSpPr>
            <a:spLocks noGrp="1"/>
          </p:cNvSpPr>
          <p:nvPr>
            <p:ph type="title"/>
          </p:nvPr>
        </p:nvSpPr>
        <p:spPr>
          <a:xfrm>
            <a:off x="1047750" y="423863"/>
            <a:ext cx="13147675" cy="154146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2D8DC6-E932-4412-B0AB-1710DDD2F035}"/>
              </a:ext>
            </a:extLst>
          </p:cNvPr>
          <p:cNvSpPr>
            <a:spLocks noGrp="1"/>
          </p:cNvSpPr>
          <p:nvPr>
            <p:ph type="body" idx="1"/>
          </p:nvPr>
        </p:nvSpPr>
        <p:spPr>
          <a:xfrm>
            <a:off x="1047750" y="2122488"/>
            <a:ext cx="13147675" cy="5059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AB2EE-86D8-41E1-92FB-7B3586C2C63E}"/>
              </a:ext>
            </a:extLst>
          </p:cNvPr>
          <p:cNvSpPr>
            <a:spLocks noGrp="1"/>
          </p:cNvSpPr>
          <p:nvPr>
            <p:ph type="dt" sz="half" idx="2"/>
          </p:nvPr>
        </p:nvSpPr>
        <p:spPr>
          <a:xfrm>
            <a:off x="1047750" y="7391400"/>
            <a:ext cx="3430588" cy="423863"/>
          </a:xfrm>
          <a:prstGeom prst="rect">
            <a:avLst/>
          </a:prstGeom>
        </p:spPr>
        <p:txBody>
          <a:bodyPr vert="horz" lIns="91440" tIns="45720" rIns="91440" bIns="45720" rtlCol="0" anchor="ctr"/>
          <a:lstStyle>
            <a:lvl1pPr algn="l">
              <a:defRPr sz="1200">
                <a:solidFill>
                  <a:schemeClr val="tx1">
                    <a:tint val="75000"/>
                  </a:schemeClr>
                </a:solidFill>
              </a:defRPr>
            </a:lvl1pPr>
          </a:lstStyle>
          <a:p>
            <a:fld id="{19A863C3-3E00-4977-9601-CD7AE91118D8}" type="datetimeFigureOut">
              <a:rPr lang="en-GB" smtClean="0"/>
              <a:t>24/03/2021</a:t>
            </a:fld>
            <a:endParaRPr lang="en-GB"/>
          </a:p>
        </p:txBody>
      </p:sp>
      <p:sp>
        <p:nvSpPr>
          <p:cNvPr id="5" name="Footer Placeholder 4">
            <a:extLst>
              <a:ext uri="{FF2B5EF4-FFF2-40B4-BE49-F238E27FC236}">
                <a16:creationId xmlns:a16="http://schemas.microsoft.com/office/drawing/2014/main" id="{9A07CC5D-802D-4E55-91DC-2DC6BD34B2EA}"/>
              </a:ext>
            </a:extLst>
          </p:cNvPr>
          <p:cNvSpPr>
            <a:spLocks noGrp="1"/>
          </p:cNvSpPr>
          <p:nvPr>
            <p:ph type="ftr" sz="quarter" idx="3"/>
          </p:nvPr>
        </p:nvSpPr>
        <p:spPr>
          <a:xfrm>
            <a:off x="5049838" y="7391400"/>
            <a:ext cx="5143500" cy="4238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B018E5-789D-4C5A-868C-1979EDD727E9}"/>
              </a:ext>
            </a:extLst>
          </p:cNvPr>
          <p:cNvSpPr>
            <a:spLocks noGrp="1"/>
          </p:cNvSpPr>
          <p:nvPr>
            <p:ph type="sldNum" sz="quarter" idx="4"/>
          </p:nvPr>
        </p:nvSpPr>
        <p:spPr>
          <a:xfrm>
            <a:off x="10764838" y="7391400"/>
            <a:ext cx="3430587" cy="423863"/>
          </a:xfrm>
          <a:prstGeom prst="rect">
            <a:avLst/>
          </a:prstGeom>
        </p:spPr>
        <p:txBody>
          <a:bodyPr vert="horz" lIns="91440" tIns="45720" rIns="91440" bIns="45720" rtlCol="0" anchor="ctr"/>
          <a:lstStyle>
            <a:lvl1pPr algn="r">
              <a:defRPr sz="1200">
                <a:solidFill>
                  <a:schemeClr val="tx1">
                    <a:tint val="75000"/>
                  </a:schemeClr>
                </a:solidFill>
              </a:defRPr>
            </a:lvl1pPr>
          </a:lstStyle>
          <a:p>
            <a:fld id="{2455CC56-79A1-4449-88C0-B6D99BC00423}" type="slidenum">
              <a:rPr lang="en-GB" smtClean="0"/>
              <a:t>‹#›</a:t>
            </a:fld>
            <a:endParaRPr lang="en-GB"/>
          </a:p>
        </p:txBody>
      </p:sp>
    </p:spTree>
    <p:extLst>
      <p:ext uri="{BB962C8B-B14F-4D97-AF65-F5344CB8AC3E}">
        <p14:creationId xmlns:p14="http://schemas.microsoft.com/office/powerpoint/2010/main" val="266970071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969" y="424543"/>
            <a:ext cx="13147238" cy="1541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7969" y="2122712"/>
            <a:ext cx="13147238" cy="505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968" y="7390729"/>
            <a:ext cx="3429714" cy="424542"/>
          </a:xfrm>
          <a:prstGeom prst="rect">
            <a:avLst/>
          </a:prstGeom>
        </p:spPr>
        <p:txBody>
          <a:bodyPr vert="horz" lIns="91440" tIns="45720" rIns="91440" bIns="45720" rtlCol="0" anchor="ctr"/>
          <a:lstStyle>
            <a:lvl1pPr algn="l">
              <a:defRPr sz="1395">
                <a:solidFill>
                  <a:schemeClr val="tx1">
                    <a:tint val="75000"/>
                  </a:schemeClr>
                </a:solidFill>
              </a:defRPr>
            </a:lvl1pPr>
          </a:lstStyle>
          <a:p>
            <a:fld id="{99FA5591-F7BB-4C7D-8FE8-25AA4A33129B}" type="datetimeFigureOut">
              <a:rPr lang="en-GB" smtClean="0"/>
              <a:t>24/03/2021</a:t>
            </a:fld>
            <a:endParaRPr lang="en-GB"/>
          </a:p>
        </p:txBody>
      </p:sp>
      <p:sp>
        <p:nvSpPr>
          <p:cNvPr id="5" name="Footer Placeholder 4"/>
          <p:cNvSpPr>
            <a:spLocks noGrp="1"/>
          </p:cNvSpPr>
          <p:nvPr>
            <p:ph type="ftr" sz="quarter" idx="3"/>
          </p:nvPr>
        </p:nvSpPr>
        <p:spPr>
          <a:xfrm>
            <a:off x="5049302" y="7390729"/>
            <a:ext cx="5144572" cy="424542"/>
          </a:xfrm>
          <a:prstGeom prst="rect">
            <a:avLst/>
          </a:prstGeom>
        </p:spPr>
        <p:txBody>
          <a:bodyPr vert="horz" lIns="91440" tIns="45720" rIns="91440" bIns="45720" rtlCol="0" anchor="ctr"/>
          <a:lstStyle>
            <a:lvl1pPr algn="ctr">
              <a:defRPr sz="139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65493" y="7390729"/>
            <a:ext cx="3429714" cy="424542"/>
          </a:xfrm>
          <a:prstGeom prst="rect">
            <a:avLst/>
          </a:prstGeom>
        </p:spPr>
        <p:txBody>
          <a:bodyPr vert="horz" lIns="91440" tIns="45720" rIns="91440" bIns="45720" rtlCol="0" anchor="ctr"/>
          <a:lstStyle>
            <a:lvl1pPr algn="r">
              <a:defRPr sz="1395">
                <a:solidFill>
                  <a:schemeClr val="tx1">
                    <a:tint val="75000"/>
                  </a:schemeClr>
                </a:solidFill>
              </a:defRPr>
            </a:lvl1pPr>
          </a:lstStyle>
          <a:p>
            <a:fld id="{AFB7826D-F279-4CAA-972F-426406747F30}" type="slidenum">
              <a:rPr lang="en-GB" smtClean="0"/>
              <a:t>‹#›</a:t>
            </a:fld>
            <a:endParaRPr lang="en-GB"/>
          </a:p>
        </p:txBody>
      </p:sp>
    </p:spTree>
    <p:extLst>
      <p:ext uri="{BB962C8B-B14F-4D97-AF65-F5344CB8AC3E}">
        <p14:creationId xmlns:p14="http://schemas.microsoft.com/office/powerpoint/2010/main" val="847028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76"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1063173" rtl="0" eaLnBrk="1" latinLnBrk="0" hangingPunct="1">
        <a:lnSpc>
          <a:spcPct val="90000"/>
        </a:lnSpc>
        <a:spcBef>
          <a:spcPct val="0"/>
        </a:spcBef>
        <a:buNone/>
        <a:defRPr sz="5116" kern="1200">
          <a:solidFill>
            <a:schemeClr val="tx1"/>
          </a:solidFill>
          <a:latin typeface="+mj-lt"/>
          <a:ea typeface="+mj-ea"/>
          <a:cs typeface="+mj-cs"/>
        </a:defRPr>
      </a:lvl1pPr>
    </p:titleStyle>
    <p:bodyStyle>
      <a:lvl1pPr marL="265793" indent="-265793" algn="l" defTabSz="1063173" rtl="0" eaLnBrk="1" latinLnBrk="0" hangingPunct="1">
        <a:lnSpc>
          <a:spcPct val="90000"/>
        </a:lnSpc>
        <a:spcBef>
          <a:spcPts val="1163"/>
        </a:spcBef>
        <a:buFont typeface="Arial" panose="020B0604020202020204" pitchFamily="34" charset="0"/>
        <a:buChar char="•"/>
        <a:defRPr sz="3256" kern="1200">
          <a:solidFill>
            <a:schemeClr val="tx1"/>
          </a:solidFill>
          <a:latin typeface="+mn-lt"/>
          <a:ea typeface="+mn-ea"/>
          <a:cs typeface="+mn-cs"/>
        </a:defRPr>
      </a:lvl1pPr>
      <a:lvl2pPr marL="797380" indent="-265793" algn="l" defTabSz="1063173" rtl="0" eaLnBrk="1" latinLnBrk="0" hangingPunct="1">
        <a:lnSpc>
          <a:spcPct val="90000"/>
        </a:lnSpc>
        <a:spcBef>
          <a:spcPts val="581"/>
        </a:spcBef>
        <a:buFont typeface="Arial" panose="020B0604020202020204" pitchFamily="34" charset="0"/>
        <a:buChar char="•"/>
        <a:defRPr sz="2790" kern="1200">
          <a:solidFill>
            <a:schemeClr val="tx1"/>
          </a:solidFill>
          <a:latin typeface="+mn-lt"/>
          <a:ea typeface="+mn-ea"/>
          <a:cs typeface="+mn-cs"/>
        </a:defRPr>
      </a:lvl2pPr>
      <a:lvl3pPr marL="1328966" indent="-265793" algn="l" defTabSz="1063173" rtl="0" eaLnBrk="1" latinLnBrk="0" hangingPunct="1">
        <a:lnSpc>
          <a:spcPct val="90000"/>
        </a:lnSpc>
        <a:spcBef>
          <a:spcPts val="581"/>
        </a:spcBef>
        <a:buFont typeface="Arial" panose="020B0604020202020204" pitchFamily="34" charset="0"/>
        <a:buChar char="•"/>
        <a:defRPr sz="2325" kern="1200">
          <a:solidFill>
            <a:schemeClr val="tx1"/>
          </a:solidFill>
          <a:latin typeface="+mn-lt"/>
          <a:ea typeface="+mn-ea"/>
          <a:cs typeface="+mn-cs"/>
        </a:defRPr>
      </a:lvl3pPr>
      <a:lvl4pPr marL="1860553"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4pPr>
      <a:lvl5pPr marL="2392139"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5pPr>
      <a:lvl6pPr marL="2923725"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6pPr>
      <a:lvl7pPr marL="3455312"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7pPr>
      <a:lvl8pPr marL="3986898"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8pPr>
      <a:lvl9pPr marL="4518485" indent="-265793" algn="l" defTabSz="1063173" rtl="0" eaLnBrk="1" latinLnBrk="0" hangingPunct="1">
        <a:lnSpc>
          <a:spcPct val="90000"/>
        </a:lnSpc>
        <a:spcBef>
          <a:spcPts val="581"/>
        </a:spcBef>
        <a:buFont typeface="Arial" panose="020B0604020202020204" pitchFamily="34" charset="0"/>
        <a:buChar char="•"/>
        <a:defRPr sz="2093" kern="1200">
          <a:solidFill>
            <a:schemeClr val="tx1"/>
          </a:solidFill>
          <a:latin typeface="+mn-lt"/>
          <a:ea typeface="+mn-ea"/>
          <a:cs typeface="+mn-cs"/>
        </a:defRPr>
      </a:lvl9pPr>
    </p:bodyStyle>
    <p:otherStyle>
      <a:defPPr>
        <a:defRPr lang="en-US"/>
      </a:defPPr>
      <a:lvl1pPr marL="0" algn="l" defTabSz="1063173" rtl="0" eaLnBrk="1" latinLnBrk="0" hangingPunct="1">
        <a:defRPr sz="2093" kern="1200">
          <a:solidFill>
            <a:schemeClr val="tx1"/>
          </a:solidFill>
          <a:latin typeface="+mn-lt"/>
          <a:ea typeface="+mn-ea"/>
          <a:cs typeface="+mn-cs"/>
        </a:defRPr>
      </a:lvl1pPr>
      <a:lvl2pPr marL="531586" algn="l" defTabSz="1063173" rtl="0" eaLnBrk="1" latinLnBrk="0" hangingPunct="1">
        <a:defRPr sz="2093" kern="1200">
          <a:solidFill>
            <a:schemeClr val="tx1"/>
          </a:solidFill>
          <a:latin typeface="+mn-lt"/>
          <a:ea typeface="+mn-ea"/>
          <a:cs typeface="+mn-cs"/>
        </a:defRPr>
      </a:lvl2pPr>
      <a:lvl3pPr marL="1063173" algn="l" defTabSz="1063173" rtl="0" eaLnBrk="1" latinLnBrk="0" hangingPunct="1">
        <a:defRPr sz="2093" kern="1200">
          <a:solidFill>
            <a:schemeClr val="tx1"/>
          </a:solidFill>
          <a:latin typeface="+mn-lt"/>
          <a:ea typeface="+mn-ea"/>
          <a:cs typeface="+mn-cs"/>
        </a:defRPr>
      </a:lvl3pPr>
      <a:lvl4pPr marL="1594759" algn="l" defTabSz="1063173" rtl="0" eaLnBrk="1" latinLnBrk="0" hangingPunct="1">
        <a:defRPr sz="2093" kern="1200">
          <a:solidFill>
            <a:schemeClr val="tx1"/>
          </a:solidFill>
          <a:latin typeface="+mn-lt"/>
          <a:ea typeface="+mn-ea"/>
          <a:cs typeface="+mn-cs"/>
        </a:defRPr>
      </a:lvl4pPr>
      <a:lvl5pPr marL="2126346" algn="l" defTabSz="1063173" rtl="0" eaLnBrk="1" latinLnBrk="0" hangingPunct="1">
        <a:defRPr sz="2093" kern="1200">
          <a:solidFill>
            <a:schemeClr val="tx1"/>
          </a:solidFill>
          <a:latin typeface="+mn-lt"/>
          <a:ea typeface="+mn-ea"/>
          <a:cs typeface="+mn-cs"/>
        </a:defRPr>
      </a:lvl5pPr>
      <a:lvl6pPr marL="2657932" algn="l" defTabSz="1063173" rtl="0" eaLnBrk="1" latinLnBrk="0" hangingPunct="1">
        <a:defRPr sz="2093" kern="1200">
          <a:solidFill>
            <a:schemeClr val="tx1"/>
          </a:solidFill>
          <a:latin typeface="+mn-lt"/>
          <a:ea typeface="+mn-ea"/>
          <a:cs typeface="+mn-cs"/>
        </a:defRPr>
      </a:lvl6pPr>
      <a:lvl7pPr marL="3189519" algn="l" defTabSz="1063173" rtl="0" eaLnBrk="1" latinLnBrk="0" hangingPunct="1">
        <a:defRPr sz="2093" kern="1200">
          <a:solidFill>
            <a:schemeClr val="tx1"/>
          </a:solidFill>
          <a:latin typeface="+mn-lt"/>
          <a:ea typeface="+mn-ea"/>
          <a:cs typeface="+mn-cs"/>
        </a:defRPr>
      </a:lvl7pPr>
      <a:lvl8pPr marL="3721105" algn="l" defTabSz="1063173" rtl="0" eaLnBrk="1" latinLnBrk="0" hangingPunct="1">
        <a:defRPr sz="2093" kern="1200">
          <a:solidFill>
            <a:schemeClr val="tx1"/>
          </a:solidFill>
          <a:latin typeface="+mn-lt"/>
          <a:ea typeface="+mn-ea"/>
          <a:cs typeface="+mn-cs"/>
        </a:defRPr>
      </a:lvl8pPr>
      <a:lvl9pPr marL="4252692" algn="l" defTabSz="1063173" rtl="0" eaLnBrk="1" latinLnBrk="0" hangingPunct="1">
        <a:defRPr sz="209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4447227" y="7600490"/>
            <a:ext cx="165109" cy="160941"/>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1046" noProof="0" smtClean="0"/>
              <a:pPr marL="0" lvl="0" indent="0" algn="r">
                <a:buNone/>
              </a:pPr>
              <a:t>‹#›</a:t>
            </a:fld>
            <a:endParaRPr lang="en-US" sz="1046" noProof="0" dirty="0"/>
          </a:p>
        </p:txBody>
      </p:sp>
      <p:sp>
        <p:nvSpPr>
          <p:cNvPr id="11" name="Classification"/>
          <p:cNvSpPr txBox="1"/>
          <p:nvPr userDrawn="1"/>
        </p:nvSpPr>
        <p:spPr bwMode="black">
          <a:xfrm>
            <a:off x="3518137" y="7627328"/>
            <a:ext cx="440826" cy="107402"/>
          </a:xfrm>
          <a:prstGeom prst="rect">
            <a:avLst/>
          </a:prstGeom>
          <a:noFill/>
        </p:spPr>
        <p:txBody>
          <a:bodyPr wrap="none" lIns="0" tIns="0" rIns="0" bIns="0" rtlCol="0">
            <a:spAutoFit/>
          </a:bodyPr>
          <a:lstStyle/>
          <a:p>
            <a:pPr marL="0" marR="0" indent="0" algn="l" defTabSz="1265666"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98" b="0" i="0" u="none" kern="0" baseline="0">
                <a:solidFill>
                  <a:schemeClr val="tx1"/>
                </a:solidFill>
                <a:latin typeface="Arial"/>
                <a:ea typeface="Arial Unicode MS"/>
                <a:cs typeface="Arial Unicode MS" pitchFamily="34" charset="-128"/>
                <a:sym typeface="Arial"/>
              </a:rPr>
              <a:t>INTERNAL</a:t>
            </a:r>
            <a:endParaRPr kumimoji="0" lang="en-US" sz="698"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629970" y="7627328"/>
            <a:ext cx="2836951" cy="107402"/>
          </a:xfrm>
          <a:prstGeom prst="rect">
            <a:avLst/>
          </a:prstGeom>
          <a:noFill/>
        </p:spPr>
        <p:txBody>
          <a:bodyPr wrap="square" lIns="0" tIns="0" rIns="0" bIns="0" rtlCol="0">
            <a:spAutoFit/>
          </a:bodyPr>
          <a:lstStyle/>
          <a:p>
            <a:pPr marL="97807" marR="0" indent="-97807" algn="l" defTabSz="1265666"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98" noProof="0" dirty="0">
                <a:solidFill>
                  <a:schemeClr val="tx1"/>
                </a:solidFill>
              </a:rPr>
              <a:t>2020 SAP SE or an SAP affiliate company. All rights reserved.  </a:t>
            </a:r>
            <a:r>
              <a:rPr kumimoji="0" lang="en-US" sz="698"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624014" y="1860606"/>
            <a:ext cx="13997762" cy="5493208"/>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621079" y="620201"/>
            <a:ext cx="14004667" cy="443001"/>
          </a:xfrm>
          <a:prstGeom prst="rect">
            <a:avLst/>
          </a:prstGeom>
        </p:spPr>
        <p:txBody>
          <a:bodyPr vert="horz" wrap="square" lIns="0" tIns="0" rIns="0" bIns="0" rtlCol="0" anchor="t" anchorCtr="0">
            <a:spAutoFit/>
          </a:bodyPr>
          <a:lstStyle/>
          <a:p>
            <a:r>
              <a:rPr lang="en-US" noProof="0" dirty="0"/>
              <a:t>Insert Page Title</a:t>
            </a:r>
          </a:p>
        </p:txBody>
      </p:sp>
    </p:spTree>
    <p:extLst>
      <p:ext uri="{BB962C8B-B14F-4D97-AF65-F5344CB8AC3E}">
        <p14:creationId xmlns:p14="http://schemas.microsoft.com/office/powerpoint/2010/main" val="367355152"/>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Lst>
  <p:hf hdr="0" ftr="0" dt="0"/>
  <p:txStyles>
    <p:titleStyle>
      <a:lvl1pPr algn="l" defTabSz="1265666" rtl="0" eaLnBrk="1" latinLnBrk="0" hangingPunct="1">
        <a:spcBef>
          <a:spcPct val="0"/>
        </a:spcBef>
        <a:buNone/>
        <a:defRPr sz="2790" b="1" kern="1200" baseline="0">
          <a:solidFill>
            <a:schemeClr val="tx1"/>
          </a:solidFill>
          <a:latin typeface="+mj-lt"/>
          <a:ea typeface="+mj-ea"/>
          <a:cs typeface="+mj-cs"/>
        </a:defRPr>
      </a:lvl1pPr>
    </p:titleStyle>
    <p:bodyStyle>
      <a:lvl1pPr marL="0" indent="0" algn="l" defTabSz="1265666" rtl="0" eaLnBrk="1" latinLnBrk="0" hangingPunct="1">
        <a:spcBef>
          <a:spcPts val="2093"/>
        </a:spcBef>
        <a:buClr>
          <a:schemeClr val="accent1"/>
        </a:buClr>
        <a:buSzPct val="80000"/>
        <a:buFontTx/>
        <a:buNone/>
        <a:defRPr sz="2325" b="0" kern="1200">
          <a:solidFill>
            <a:schemeClr val="tx1"/>
          </a:solidFill>
          <a:latin typeface="+mn-lt"/>
          <a:ea typeface="+mn-ea"/>
          <a:cs typeface="+mn-cs"/>
        </a:defRPr>
      </a:lvl1pPr>
      <a:lvl2pPr marL="209244" indent="-209244" algn="l" defTabSz="1265666" rtl="0" eaLnBrk="1" latinLnBrk="0" hangingPunct="1">
        <a:spcBef>
          <a:spcPts val="698"/>
        </a:spcBef>
        <a:buClr>
          <a:schemeClr val="accent1"/>
        </a:buClr>
        <a:buSzPct val="100000"/>
        <a:buFont typeface="Wingdings" pitchFamily="2" charset="2"/>
        <a:buChar char="§"/>
        <a:defRPr sz="2093" kern="1200">
          <a:solidFill>
            <a:schemeClr val="tx1"/>
          </a:solidFill>
          <a:latin typeface="+mn-lt"/>
          <a:ea typeface="+mn-ea"/>
          <a:cs typeface="+mn-cs"/>
        </a:defRPr>
      </a:lvl2pPr>
      <a:lvl3pPr marL="417148" indent="-208574" algn="l" defTabSz="1265666" rtl="0" eaLnBrk="1" latinLnBrk="0" hangingPunct="1">
        <a:spcBef>
          <a:spcPts val="349"/>
        </a:spcBef>
        <a:buClr>
          <a:schemeClr val="tx1"/>
        </a:buClr>
        <a:buSzPct val="100000"/>
        <a:buFont typeface="Arial" panose="020B0604020202020204" pitchFamily="34" charset="0"/>
        <a:buChar char="–"/>
        <a:defRPr lang="en-US" sz="2093" kern="1200" noProof="0" dirty="0" smtClean="0">
          <a:solidFill>
            <a:schemeClr val="tx1"/>
          </a:solidFill>
          <a:latin typeface="+mn-lt"/>
          <a:ea typeface="+mn-ea"/>
          <a:cs typeface="+mn-cs"/>
        </a:defRPr>
      </a:lvl3pPr>
      <a:lvl4pPr marL="627732" indent="-209244" algn="l" defTabSz="1265666" rtl="0" eaLnBrk="1" latinLnBrk="0" hangingPunct="1">
        <a:spcBef>
          <a:spcPts val="349"/>
        </a:spcBef>
        <a:buClr>
          <a:schemeClr val="tx1"/>
        </a:buClr>
        <a:buSzPct val="120000"/>
        <a:buFont typeface="Arial" pitchFamily="34" charset="0"/>
        <a:buChar char="▫"/>
        <a:defRPr sz="1860" kern="1200">
          <a:solidFill>
            <a:schemeClr val="tx1"/>
          </a:solidFill>
          <a:latin typeface="+mn-lt"/>
          <a:ea typeface="+mn-ea"/>
          <a:cs typeface="+mn-cs"/>
        </a:defRPr>
      </a:lvl4pPr>
      <a:lvl5pPr marL="836977" indent="-209244" algn="l" defTabSz="1265666" rtl="0" eaLnBrk="1" latinLnBrk="0" hangingPunct="1">
        <a:spcBef>
          <a:spcPts val="116"/>
        </a:spcBef>
        <a:buClr>
          <a:schemeClr val="tx1"/>
        </a:buClr>
        <a:buSzPct val="100000"/>
        <a:buFont typeface="Symbol" panose="05050102010706020507" pitchFamily="18" charset="2"/>
        <a:buChar char="-"/>
        <a:defRPr sz="1628" kern="1200" baseline="0">
          <a:solidFill>
            <a:schemeClr val="tx1"/>
          </a:solidFill>
          <a:latin typeface="+mn-lt"/>
          <a:ea typeface="+mn-ea"/>
          <a:cs typeface="+mn-cs"/>
        </a:defRPr>
      </a:lvl5pPr>
      <a:lvl6pPr marL="3480583" indent="-316417" algn="l" defTabSz="1265666" rtl="0" eaLnBrk="1" latinLnBrk="0" hangingPunct="1">
        <a:spcBef>
          <a:spcPct val="20000"/>
        </a:spcBef>
        <a:buFont typeface="Arial" pitchFamily="34" charset="0"/>
        <a:buChar char="•"/>
        <a:defRPr sz="2790" kern="1200">
          <a:solidFill>
            <a:schemeClr val="tx1"/>
          </a:solidFill>
          <a:latin typeface="+mn-lt"/>
          <a:ea typeface="+mn-ea"/>
          <a:cs typeface="+mn-cs"/>
        </a:defRPr>
      </a:lvl6pPr>
      <a:lvl7pPr marL="4113416" indent="-316417" algn="l" defTabSz="1265666" rtl="0" eaLnBrk="1" latinLnBrk="0" hangingPunct="1">
        <a:spcBef>
          <a:spcPct val="20000"/>
        </a:spcBef>
        <a:buFont typeface="Arial" pitchFamily="34" charset="0"/>
        <a:buChar char="•"/>
        <a:defRPr sz="2790" kern="1200">
          <a:solidFill>
            <a:schemeClr val="tx1"/>
          </a:solidFill>
          <a:latin typeface="+mn-lt"/>
          <a:ea typeface="+mn-ea"/>
          <a:cs typeface="+mn-cs"/>
        </a:defRPr>
      </a:lvl7pPr>
      <a:lvl8pPr marL="4746250" indent="-316417" algn="l" defTabSz="1265666" rtl="0" eaLnBrk="1" latinLnBrk="0" hangingPunct="1">
        <a:spcBef>
          <a:spcPct val="20000"/>
        </a:spcBef>
        <a:buFont typeface="Arial" pitchFamily="34" charset="0"/>
        <a:buChar char="•"/>
        <a:defRPr sz="2790" kern="1200">
          <a:solidFill>
            <a:schemeClr val="tx1"/>
          </a:solidFill>
          <a:latin typeface="+mn-lt"/>
          <a:ea typeface="+mn-ea"/>
          <a:cs typeface="+mn-cs"/>
        </a:defRPr>
      </a:lvl8pPr>
      <a:lvl9pPr marL="5379084" indent="-316417" algn="l" defTabSz="1265666" rtl="0" eaLnBrk="1" latinLnBrk="0" hangingPunct="1">
        <a:spcBef>
          <a:spcPct val="20000"/>
        </a:spcBef>
        <a:buFont typeface="Arial" pitchFamily="34" charset="0"/>
        <a:buChar char="•"/>
        <a:defRPr sz="2790" kern="1200">
          <a:solidFill>
            <a:schemeClr val="tx1"/>
          </a:solidFill>
          <a:latin typeface="+mn-lt"/>
          <a:ea typeface="+mn-ea"/>
          <a:cs typeface="+mn-cs"/>
        </a:defRPr>
      </a:lvl9pPr>
    </p:bodyStyle>
    <p:otherStyle>
      <a:defPPr>
        <a:defRPr lang="de-DE"/>
      </a:defPPr>
      <a:lvl1pPr marL="0" algn="l" defTabSz="1265666" rtl="0" eaLnBrk="1" latinLnBrk="0" hangingPunct="1">
        <a:defRPr sz="2442" kern="1200">
          <a:solidFill>
            <a:schemeClr val="tx1"/>
          </a:solidFill>
          <a:latin typeface="+mn-lt"/>
          <a:ea typeface="+mn-ea"/>
          <a:cs typeface="+mn-cs"/>
        </a:defRPr>
      </a:lvl1pPr>
      <a:lvl2pPr marL="632833" algn="l" defTabSz="1265666" rtl="0" eaLnBrk="1" latinLnBrk="0" hangingPunct="1">
        <a:defRPr sz="2442" kern="1200">
          <a:solidFill>
            <a:schemeClr val="tx1"/>
          </a:solidFill>
          <a:latin typeface="+mn-lt"/>
          <a:ea typeface="+mn-ea"/>
          <a:cs typeface="+mn-cs"/>
        </a:defRPr>
      </a:lvl2pPr>
      <a:lvl3pPr marL="1265666" algn="l" defTabSz="1265666" rtl="0" eaLnBrk="1" latinLnBrk="0" hangingPunct="1">
        <a:defRPr sz="2442" kern="1200">
          <a:solidFill>
            <a:schemeClr val="tx1"/>
          </a:solidFill>
          <a:latin typeface="+mn-lt"/>
          <a:ea typeface="+mn-ea"/>
          <a:cs typeface="+mn-cs"/>
        </a:defRPr>
      </a:lvl3pPr>
      <a:lvl4pPr marL="1898500" algn="l" defTabSz="1265666" rtl="0" eaLnBrk="1" latinLnBrk="0" hangingPunct="1">
        <a:defRPr sz="2442" kern="1200">
          <a:solidFill>
            <a:schemeClr val="tx1"/>
          </a:solidFill>
          <a:latin typeface="+mn-lt"/>
          <a:ea typeface="+mn-ea"/>
          <a:cs typeface="+mn-cs"/>
        </a:defRPr>
      </a:lvl4pPr>
      <a:lvl5pPr marL="2531333" algn="l" defTabSz="1265666" rtl="0" eaLnBrk="1" latinLnBrk="0" hangingPunct="1">
        <a:defRPr sz="2442" kern="1200">
          <a:solidFill>
            <a:schemeClr val="tx1"/>
          </a:solidFill>
          <a:latin typeface="+mn-lt"/>
          <a:ea typeface="+mn-ea"/>
          <a:cs typeface="+mn-cs"/>
        </a:defRPr>
      </a:lvl5pPr>
      <a:lvl6pPr marL="3164167" algn="l" defTabSz="1265666" rtl="0" eaLnBrk="1" latinLnBrk="0" hangingPunct="1">
        <a:defRPr sz="2442" kern="1200">
          <a:solidFill>
            <a:schemeClr val="tx1"/>
          </a:solidFill>
          <a:latin typeface="+mn-lt"/>
          <a:ea typeface="+mn-ea"/>
          <a:cs typeface="+mn-cs"/>
        </a:defRPr>
      </a:lvl6pPr>
      <a:lvl7pPr marL="3797000" algn="l" defTabSz="1265666" rtl="0" eaLnBrk="1" latinLnBrk="0" hangingPunct="1">
        <a:defRPr sz="2442" kern="1200">
          <a:solidFill>
            <a:schemeClr val="tx1"/>
          </a:solidFill>
          <a:latin typeface="+mn-lt"/>
          <a:ea typeface="+mn-ea"/>
          <a:cs typeface="+mn-cs"/>
        </a:defRPr>
      </a:lvl7pPr>
      <a:lvl8pPr marL="4429834" algn="l" defTabSz="1265666" rtl="0" eaLnBrk="1" latinLnBrk="0" hangingPunct="1">
        <a:defRPr sz="2442" kern="1200">
          <a:solidFill>
            <a:schemeClr val="tx1"/>
          </a:solidFill>
          <a:latin typeface="+mn-lt"/>
          <a:ea typeface="+mn-ea"/>
          <a:cs typeface="+mn-cs"/>
        </a:defRPr>
      </a:lvl8pPr>
      <a:lvl9pPr marL="5062667" algn="l" defTabSz="1265666" rtl="0" eaLnBrk="1" latinLnBrk="0" hangingPunct="1">
        <a:defRPr sz="244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stephaniebethgnies/" TargetMode="External"/><Relationship Id="rId2" Type="http://schemas.openxmlformats.org/officeDocument/2006/relationships/hyperlink" Target="https://www.linkedin.com/in/robharrison/" TargetMode="External"/><Relationship Id="rId1" Type="http://schemas.openxmlformats.org/officeDocument/2006/relationships/slideLayout" Target="../slideLayouts/slideLayout54.xml"/><Relationship Id="rId4" Type="http://schemas.openxmlformats.org/officeDocument/2006/relationships/hyperlink" Target="https://www.linkedin.com/in/goganjit-sharma-787223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D700BA-D3BC-400C-80A1-35751DCE2602}"/>
              </a:ext>
            </a:extLst>
          </p:cNvPr>
          <p:cNvSpPr>
            <a:spLocks noGrp="1"/>
          </p:cNvSpPr>
          <p:nvPr>
            <p:ph type="ctrTitle"/>
          </p:nvPr>
        </p:nvSpPr>
        <p:spPr/>
        <p:txBody>
          <a:bodyPr/>
          <a:lstStyle/>
          <a:p>
            <a:r>
              <a:rPr lang="en-GB" dirty="0">
                <a:latin typeface="BentonSans Bold"/>
              </a:rPr>
              <a:t>External Go Live Communication</a:t>
            </a:r>
          </a:p>
        </p:txBody>
      </p:sp>
      <p:sp>
        <p:nvSpPr>
          <p:cNvPr id="3" name="Subtitle 2">
            <a:extLst>
              <a:ext uri="{FF2B5EF4-FFF2-40B4-BE49-F238E27FC236}">
                <a16:creationId xmlns:a16="http://schemas.microsoft.com/office/drawing/2014/main" id="{77287B10-5324-4739-826F-3A0381529DD9}"/>
              </a:ext>
            </a:extLst>
          </p:cNvPr>
          <p:cNvSpPr>
            <a:spLocks noGrp="1"/>
          </p:cNvSpPr>
          <p:nvPr>
            <p:ph type="subTitle" idx="1"/>
          </p:nvPr>
        </p:nvSpPr>
        <p:spPr/>
        <p:txBody>
          <a:bodyPr/>
          <a:lstStyle/>
          <a:p>
            <a:r>
              <a:rPr lang="en-GB" dirty="0">
                <a:latin typeface="BentonSans Bold"/>
              </a:rPr>
              <a:t>We are excited that you have gone live, and want to help you share it with your peers!</a:t>
            </a:r>
            <a:endParaRPr lang="en-GB" dirty="0"/>
          </a:p>
        </p:txBody>
      </p:sp>
    </p:spTree>
    <p:extLst>
      <p:ext uri="{BB962C8B-B14F-4D97-AF65-F5344CB8AC3E}">
        <p14:creationId xmlns:p14="http://schemas.microsoft.com/office/powerpoint/2010/main" val="28680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B1F6-E5C1-4768-AB27-1F516124A09E}"/>
              </a:ext>
            </a:extLst>
          </p:cNvPr>
          <p:cNvSpPr/>
          <p:nvPr/>
        </p:nvSpPr>
        <p:spPr bwMode="gray">
          <a:xfrm>
            <a:off x="0" y="5011387"/>
            <a:ext cx="15243175" cy="2962626"/>
          </a:xfrm>
          <a:prstGeom prst="rect">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id="{A490106A-BC1D-4835-8F84-6F5AC3059C0D}"/>
              </a:ext>
            </a:extLst>
          </p:cNvPr>
          <p:cNvSpPr/>
          <p:nvPr/>
        </p:nvSpPr>
        <p:spPr>
          <a:xfrm>
            <a:off x="-1" y="5880941"/>
            <a:ext cx="15243175" cy="1015663"/>
          </a:xfrm>
          <a:prstGeom prst="rect">
            <a:avLst/>
          </a:prstGeom>
        </p:spPr>
        <p:txBody>
          <a:bodyPr wrap="square">
            <a:spAutoFit/>
          </a:bodyPr>
          <a:lstStyle/>
          <a:p>
            <a:pPr algn="ctr"/>
            <a:r>
              <a:rPr lang="en-US" sz="6000" dirty="0">
                <a:solidFill>
                  <a:schemeClr val="bg1"/>
                </a:solidFill>
                <a:latin typeface="BentonSans Bold" panose="02000803000000020004" pitchFamily="2" charset="0"/>
              </a:rPr>
              <a:t>W</a:t>
            </a:r>
            <a:r>
              <a:rPr lang="en-GB" sz="6000" dirty="0">
                <a:solidFill>
                  <a:schemeClr val="bg1"/>
                </a:solidFill>
                <a:latin typeface="BentonSans Bold" panose="02000803000000020004" pitchFamily="2" charset="0"/>
              </a:rPr>
              <a:t>e’ve Gone Live With </a:t>
            </a:r>
            <a:r>
              <a:rPr lang="en-GB" sz="6000" dirty="0">
                <a:solidFill>
                  <a:srgbClr val="F0AB00"/>
                </a:solidFill>
                <a:latin typeface="BentonSans Bold" panose="02000803000000020004" pitchFamily="2" charset="0"/>
              </a:rPr>
              <a:t>SAP Concur</a:t>
            </a:r>
            <a:endParaRPr lang="en-US" sz="7200" dirty="0">
              <a:solidFill>
                <a:srgbClr val="FFC000"/>
              </a:solidFill>
              <a:latin typeface="BentonSans Bold" panose="02000803000000020004" pitchFamily="2" charset="0"/>
            </a:endParaRPr>
          </a:p>
        </p:txBody>
      </p:sp>
      <p:pic>
        <p:nvPicPr>
          <p:cNvPr id="18" name="Picture Placeholder 17">
            <a:extLst>
              <a:ext uri="{FF2B5EF4-FFF2-40B4-BE49-F238E27FC236}">
                <a16:creationId xmlns:a16="http://schemas.microsoft.com/office/drawing/2014/main" id="{1F7315DD-C195-428E-AE0B-2F574B1759FA}"/>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0" y="0"/>
            <a:ext cx="15243175" cy="5011738"/>
          </a:xfrm>
        </p:spPr>
      </p:pic>
    </p:spTree>
    <p:extLst>
      <p:ext uri="{BB962C8B-B14F-4D97-AF65-F5344CB8AC3E}">
        <p14:creationId xmlns:p14="http://schemas.microsoft.com/office/powerpoint/2010/main" val="386523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A9ACDE-9E4F-404F-8561-3004667604F9}"/>
              </a:ext>
            </a:extLst>
          </p:cNvPr>
          <p:cNvPicPr>
            <a:picLocks noChangeAspect="1"/>
          </p:cNvPicPr>
          <p:nvPr/>
        </p:nvPicPr>
        <p:blipFill>
          <a:blip r:embed="rId2"/>
          <a:stretch>
            <a:fillRect/>
          </a:stretch>
        </p:blipFill>
        <p:spPr>
          <a:xfrm>
            <a:off x="0" y="2949"/>
            <a:ext cx="15243176" cy="7971064"/>
          </a:xfrm>
          <a:prstGeom prst="rect">
            <a:avLst/>
          </a:prstGeom>
        </p:spPr>
      </p:pic>
      <p:sp>
        <p:nvSpPr>
          <p:cNvPr id="13" name="Picture Placeholder 12">
            <a:extLst>
              <a:ext uri="{FF2B5EF4-FFF2-40B4-BE49-F238E27FC236}">
                <a16:creationId xmlns:a16="http://schemas.microsoft.com/office/drawing/2014/main" id="{B825A676-5B17-411B-85D5-DAB15E0042BB}"/>
              </a:ext>
            </a:extLst>
          </p:cNvPr>
          <p:cNvSpPr>
            <a:spLocks noGrp="1"/>
          </p:cNvSpPr>
          <p:nvPr>
            <p:ph type="pic" sz="quarter" idx="12"/>
          </p:nvPr>
        </p:nvSpPr>
        <p:spPr>
          <a:xfrm>
            <a:off x="258212" y="165551"/>
            <a:ext cx="3261626" cy="1414095"/>
          </a:xfrm>
        </p:spPr>
      </p:sp>
      <p:sp>
        <p:nvSpPr>
          <p:cNvPr id="6" name="Rectangle 5">
            <a:extLst>
              <a:ext uri="{FF2B5EF4-FFF2-40B4-BE49-F238E27FC236}">
                <a16:creationId xmlns:a16="http://schemas.microsoft.com/office/drawing/2014/main" id="{393DE3B1-075A-4116-9DD2-2269D1A321E0}"/>
              </a:ext>
            </a:extLst>
          </p:cNvPr>
          <p:cNvSpPr/>
          <p:nvPr/>
        </p:nvSpPr>
        <p:spPr>
          <a:xfrm>
            <a:off x="0" y="3159293"/>
            <a:ext cx="15243175" cy="1015663"/>
          </a:xfrm>
          <a:prstGeom prst="rect">
            <a:avLst/>
          </a:prstGeom>
          <a:solidFill>
            <a:schemeClr val="tx1">
              <a:alpha val="73000"/>
            </a:schemeClr>
          </a:solidFill>
        </p:spPr>
        <p:txBody>
          <a:bodyPr wrap="square">
            <a:spAutoFit/>
          </a:bodyPr>
          <a:lstStyle/>
          <a:p>
            <a:pPr algn="ctr"/>
            <a:r>
              <a:rPr lang="en-US" sz="6000" dirty="0">
                <a:solidFill>
                  <a:schemeClr val="bg1"/>
                </a:solidFill>
                <a:latin typeface="BentonSans Bold" panose="02000803000000020004" pitchFamily="2" charset="0"/>
              </a:rPr>
              <a:t>W</a:t>
            </a:r>
            <a:r>
              <a:rPr lang="en-GB" sz="6000" dirty="0">
                <a:solidFill>
                  <a:schemeClr val="bg1"/>
                </a:solidFill>
                <a:latin typeface="BentonSans Bold" panose="02000803000000020004" pitchFamily="2" charset="0"/>
              </a:rPr>
              <a:t>e’ve Gone Live With </a:t>
            </a:r>
            <a:r>
              <a:rPr lang="en-GB" sz="6000" dirty="0">
                <a:solidFill>
                  <a:srgbClr val="F0AB00"/>
                </a:solidFill>
                <a:latin typeface="BentonSans Bold" panose="02000803000000020004" pitchFamily="2" charset="0"/>
              </a:rPr>
              <a:t>SAP Concur</a:t>
            </a:r>
            <a:endParaRPr lang="en-US" sz="7200" dirty="0">
              <a:solidFill>
                <a:srgbClr val="FFC000"/>
              </a:solidFill>
              <a:latin typeface="BentonSans Bold" panose="02000803000000020004" pitchFamily="2" charset="0"/>
            </a:endParaRPr>
          </a:p>
        </p:txBody>
      </p:sp>
    </p:spTree>
    <p:extLst>
      <p:ext uri="{BB962C8B-B14F-4D97-AF65-F5344CB8AC3E}">
        <p14:creationId xmlns:p14="http://schemas.microsoft.com/office/powerpoint/2010/main" val="130254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513C40-0A94-4AC5-B511-0B04E4712FE6}"/>
              </a:ext>
            </a:extLst>
          </p:cNvPr>
          <p:cNvSpPr>
            <a:spLocks noGrp="1"/>
          </p:cNvSpPr>
          <p:nvPr>
            <p:ph type="pic" sz="quarter" idx="12"/>
          </p:nvPr>
        </p:nvSpPr>
        <p:spPr/>
      </p:sp>
      <p:pic>
        <p:nvPicPr>
          <p:cNvPr id="5" name="Picture 4">
            <a:extLst>
              <a:ext uri="{FF2B5EF4-FFF2-40B4-BE49-F238E27FC236}">
                <a16:creationId xmlns:a16="http://schemas.microsoft.com/office/drawing/2014/main" id="{A55D9B5A-E998-46C4-A46B-1BBD067A8A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5243175" cy="7974013"/>
          </a:xfrm>
          <a:prstGeom prst="rect">
            <a:avLst/>
          </a:prstGeom>
        </p:spPr>
      </p:pic>
      <p:sp>
        <p:nvSpPr>
          <p:cNvPr id="7" name="Rectangle 6">
            <a:extLst>
              <a:ext uri="{FF2B5EF4-FFF2-40B4-BE49-F238E27FC236}">
                <a16:creationId xmlns:a16="http://schemas.microsoft.com/office/drawing/2014/main" id="{E9B2A6AA-38A1-4325-9609-AF14719A38B6}"/>
              </a:ext>
            </a:extLst>
          </p:cNvPr>
          <p:cNvSpPr/>
          <p:nvPr/>
        </p:nvSpPr>
        <p:spPr bwMode="gray">
          <a:xfrm>
            <a:off x="-1" y="5964072"/>
            <a:ext cx="15243176" cy="2009941"/>
          </a:xfrm>
          <a:prstGeom prst="rect">
            <a:avLst/>
          </a:prstGeom>
          <a:solidFill>
            <a:schemeClr val="bg1">
              <a:alpha val="8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413DE2C0-319F-42AD-A7BE-2266A2BC2106}"/>
              </a:ext>
            </a:extLst>
          </p:cNvPr>
          <p:cNvSpPr/>
          <p:nvPr/>
        </p:nvSpPr>
        <p:spPr>
          <a:xfrm>
            <a:off x="0" y="6298278"/>
            <a:ext cx="15243174" cy="1015663"/>
          </a:xfrm>
          <a:prstGeom prst="rect">
            <a:avLst/>
          </a:prstGeom>
        </p:spPr>
        <p:txBody>
          <a:bodyPr wrap="square">
            <a:spAutoFit/>
          </a:bodyPr>
          <a:lstStyle/>
          <a:p>
            <a:pPr algn="ctr"/>
            <a:r>
              <a:rPr lang="en-US" sz="6000" dirty="0">
                <a:latin typeface="BentonSans Bold" panose="02000803000000020004" pitchFamily="2" charset="0"/>
              </a:rPr>
              <a:t>W</a:t>
            </a:r>
            <a:r>
              <a:rPr lang="en-GB" sz="6000" dirty="0">
                <a:latin typeface="BentonSans Bold" panose="02000803000000020004" pitchFamily="2" charset="0"/>
              </a:rPr>
              <a:t>e’ve Gone Live With </a:t>
            </a:r>
            <a:r>
              <a:rPr lang="en-GB" sz="6000" dirty="0">
                <a:solidFill>
                  <a:srgbClr val="F0AB00"/>
                </a:solidFill>
                <a:latin typeface="BentonSans Bold" panose="02000803000000020004" pitchFamily="2" charset="0"/>
              </a:rPr>
              <a:t>SAP Concur</a:t>
            </a:r>
            <a:endParaRPr lang="en-US" sz="7200" dirty="0">
              <a:solidFill>
                <a:srgbClr val="FFC000"/>
              </a:solidFill>
              <a:latin typeface="BentonSans Bold" panose="02000803000000020004" pitchFamily="2" charset="0"/>
            </a:endParaRPr>
          </a:p>
        </p:txBody>
      </p:sp>
    </p:spTree>
    <p:extLst>
      <p:ext uri="{BB962C8B-B14F-4D97-AF65-F5344CB8AC3E}">
        <p14:creationId xmlns:p14="http://schemas.microsoft.com/office/powerpoint/2010/main" val="63831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FB517-74D3-4A5E-B07D-D81745370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740" y="2077"/>
            <a:ext cx="8407435" cy="7971936"/>
          </a:xfrm>
          <a:prstGeom prst="rect">
            <a:avLst/>
          </a:prstGeom>
        </p:spPr>
      </p:pic>
      <p:sp>
        <p:nvSpPr>
          <p:cNvPr id="11" name="Rectangle 10">
            <a:extLst>
              <a:ext uri="{FF2B5EF4-FFF2-40B4-BE49-F238E27FC236}">
                <a16:creationId xmlns:a16="http://schemas.microsoft.com/office/drawing/2014/main" id="{CE87C03F-13A1-49DC-AA2B-2107F6B9FD30}"/>
              </a:ext>
            </a:extLst>
          </p:cNvPr>
          <p:cNvSpPr/>
          <p:nvPr/>
        </p:nvSpPr>
        <p:spPr bwMode="gray">
          <a:xfrm>
            <a:off x="6298468" y="2078"/>
            <a:ext cx="8944707" cy="7971935"/>
          </a:xfrm>
          <a:prstGeom prst="rect">
            <a:avLst/>
          </a:prstGeom>
          <a:solidFill>
            <a:schemeClr val="bg1">
              <a:alpha val="41000"/>
            </a:schemeClr>
          </a:solidFill>
          <a:ln w="6350" algn="ctr">
            <a:noFill/>
            <a:miter lim="800000"/>
            <a:headEnd/>
            <a:tailEnd/>
          </a:ln>
        </p:spPr>
        <p:txBody>
          <a:bodyPr lIns="104619" tIns="83695" rIns="104619" bIns="83695" rtlCol="0" anchor="ctr"/>
          <a:lstStyle/>
          <a:p>
            <a:pPr algn="ctr" defTabSz="1265920" fontAlgn="base">
              <a:spcBef>
                <a:spcPct val="50000"/>
              </a:spcBef>
              <a:spcAft>
                <a:spcPct val="0"/>
              </a:spcAft>
              <a:buClr>
                <a:srgbClr val="F0AB00"/>
              </a:buClr>
              <a:buSzPct val="80000"/>
            </a:pPr>
            <a:endParaRPr lang="en-GB" sz="2441" kern="0" dirty="0" err="1">
              <a:solidFill>
                <a:srgbClr val="FFFFFF"/>
              </a:solidFill>
              <a:latin typeface="Arial"/>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id="{44C3F966-4745-4966-8752-1EF62A16AFC0}"/>
              </a:ext>
            </a:extLst>
          </p:cNvPr>
          <p:cNvSpPr/>
          <p:nvPr/>
        </p:nvSpPr>
        <p:spPr bwMode="gray">
          <a:xfrm>
            <a:off x="0" y="1038"/>
            <a:ext cx="7032449" cy="7971936"/>
          </a:xfrm>
          <a:prstGeom prst="rect">
            <a:avLst/>
          </a:prstGeom>
          <a:solidFill>
            <a:schemeClr val="accent1"/>
          </a:solidFill>
          <a:ln w="6350" algn="ctr">
            <a:noFill/>
            <a:miter lim="800000"/>
            <a:headEnd/>
            <a:tailEnd/>
          </a:ln>
        </p:spPr>
        <p:txBody>
          <a:bodyPr rot="0" spcFirstLastPara="0" vertOverflow="overflow" horzOverflow="overflow" vert="horz" wrap="square" lIns="104619" tIns="83695" rIns="104619" bIns="83695" numCol="1" spcCol="0" rtlCol="0" fromWordArt="0" anchor="ctr" anchorCtr="0" forceAA="0" compatLnSpc="1">
            <a:prstTxWarp prst="textNoShape">
              <a:avLst/>
            </a:prstTxWarp>
            <a:noAutofit/>
          </a:bodyPr>
          <a:lstStyle/>
          <a:p>
            <a:pPr algn="ctr" defTabSz="1265920" fontAlgn="base">
              <a:spcBef>
                <a:spcPct val="50000"/>
              </a:spcBef>
              <a:spcAft>
                <a:spcPct val="0"/>
              </a:spcAft>
              <a:buClr>
                <a:srgbClr val="F0AB00"/>
              </a:buClr>
              <a:buSzPct val="80000"/>
            </a:pPr>
            <a:endParaRPr lang="en-GB" sz="2441" kern="0" dirty="0" err="1">
              <a:solidFill>
                <a:srgbClr val="FFFFFF"/>
              </a:solidFill>
              <a:latin typeface="Arial"/>
              <a:ea typeface="Arial Unicode MS" pitchFamily="34" charset="-128"/>
              <a:cs typeface="Arial Unicode MS" pitchFamily="34" charset="-128"/>
            </a:endParaRPr>
          </a:p>
        </p:txBody>
      </p:sp>
      <p:sp>
        <p:nvSpPr>
          <p:cNvPr id="7" name="Right Triangle 6">
            <a:extLst>
              <a:ext uri="{FF2B5EF4-FFF2-40B4-BE49-F238E27FC236}">
                <a16:creationId xmlns:a16="http://schemas.microsoft.com/office/drawing/2014/main" id="{2A4B6B54-1B33-4F4D-B03B-5793EA6C8724}"/>
              </a:ext>
            </a:extLst>
          </p:cNvPr>
          <p:cNvSpPr/>
          <p:nvPr/>
        </p:nvSpPr>
        <p:spPr bwMode="gray">
          <a:xfrm>
            <a:off x="7032447" y="-1"/>
            <a:ext cx="5683104" cy="7974013"/>
          </a:xfrm>
          <a:prstGeom prst="rtTriangle">
            <a:avLst/>
          </a:prstGeom>
          <a:solidFill>
            <a:srgbClr val="F0AB00"/>
          </a:solidFill>
          <a:ln w="6350" algn="ctr">
            <a:noFill/>
            <a:miter lim="800000"/>
            <a:headEnd/>
            <a:tailEnd/>
          </a:ln>
        </p:spPr>
        <p:txBody>
          <a:bodyPr rot="0" spcFirstLastPara="0" vertOverflow="overflow" horzOverflow="overflow" vert="horz" wrap="square" lIns="104619" tIns="83695" rIns="104619" bIns="83695" numCol="1" spcCol="0" rtlCol="0" fromWordArt="0" anchor="ctr" anchorCtr="0" forceAA="0" compatLnSpc="1">
            <a:prstTxWarp prst="textNoShape">
              <a:avLst/>
            </a:prstTxWarp>
            <a:noAutofit/>
          </a:bodyPr>
          <a:lstStyle/>
          <a:p>
            <a:pPr algn="ctr" defTabSz="1265920" fontAlgn="base">
              <a:spcBef>
                <a:spcPct val="50000"/>
              </a:spcBef>
              <a:spcAft>
                <a:spcPct val="0"/>
              </a:spcAft>
              <a:buClr>
                <a:srgbClr val="F0AB00"/>
              </a:buClr>
              <a:buSzPct val="80000"/>
            </a:pPr>
            <a:endParaRPr lang="en-GB" sz="2441" kern="0" dirty="0" err="1">
              <a:solidFill>
                <a:srgbClr val="FFFFFF"/>
              </a:solidFill>
              <a:latin typeface="Arial"/>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BCC07EB3-ED80-474C-8268-0C66CA2B40B1}"/>
              </a:ext>
            </a:extLst>
          </p:cNvPr>
          <p:cNvSpPr/>
          <p:nvPr/>
        </p:nvSpPr>
        <p:spPr>
          <a:xfrm>
            <a:off x="1002482" y="4142067"/>
            <a:ext cx="8944707" cy="1938992"/>
          </a:xfrm>
          <a:prstGeom prst="rect">
            <a:avLst/>
          </a:prstGeom>
        </p:spPr>
        <p:txBody>
          <a:bodyPr wrap="square">
            <a:spAutoFit/>
          </a:bodyPr>
          <a:lstStyle/>
          <a:p>
            <a:pPr defTabSz="1265920"/>
            <a:r>
              <a:rPr lang="en-US" sz="6000" dirty="0">
                <a:solidFill>
                  <a:srgbClr val="FFFFFF"/>
                </a:solidFill>
                <a:latin typeface="BentonSans Bold" panose="02000803000000020004" pitchFamily="2" charset="0"/>
              </a:rPr>
              <a:t>We’ve </a:t>
            </a:r>
            <a:r>
              <a:rPr lang="en-US" sz="6000" dirty="0">
                <a:solidFill>
                  <a:schemeClr val="bg1"/>
                </a:solidFill>
                <a:latin typeface="BentonSans Bold" panose="02000803000000020004" pitchFamily="2" charset="0"/>
              </a:rPr>
              <a:t>Gone Live </a:t>
            </a:r>
            <a:r>
              <a:rPr lang="en-US" sz="6000" dirty="0">
                <a:solidFill>
                  <a:srgbClr val="FFFFFF"/>
                </a:solidFill>
                <a:latin typeface="BentonSans Bold" panose="02000803000000020004" pitchFamily="2" charset="0"/>
              </a:rPr>
              <a:t>With </a:t>
            </a:r>
            <a:r>
              <a:rPr lang="en-US" sz="6000" dirty="0">
                <a:solidFill>
                  <a:schemeClr val="bg1"/>
                </a:solidFill>
                <a:latin typeface="BentonSans Bold" panose="02000803000000020004" pitchFamily="2" charset="0"/>
              </a:rPr>
              <a:t>SAP Concur</a:t>
            </a:r>
          </a:p>
        </p:txBody>
      </p:sp>
      <p:sp>
        <p:nvSpPr>
          <p:cNvPr id="6" name="Picture Placeholder 5">
            <a:extLst>
              <a:ext uri="{FF2B5EF4-FFF2-40B4-BE49-F238E27FC236}">
                <a16:creationId xmlns:a16="http://schemas.microsoft.com/office/drawing/2014/main" id="{6F657A64-C413-49A7-AE2E-0EF8A9D733EB}"/>
              </a:ext>
            </a:extLst>
          </p:cNvPr>
          <p:cNvSpPr>
            <a:spLocks noGrp="1"/>
          </p:cNvSpPr>
          <p:nvPr>
            <p:ph type="pic" sz="quarter" idx="12"/>
          </p:nvPr>
        </p:nvSpPr>
        <p:spPr>
          <a:xfrm>
            <a:off x="156244" y="149830"/>
            <a:ext cx="3261626" cy="1414096"/>
          </a:xfrm>
          <a:solidFill>
            <a:schemeClr val="bg1"/>
          </a:solidFill>
        </p:spPr>
      </p:sp>
    </p:spTree>
    <p:extLst>
      <p:ext uri="{BB962C8B-B14F-4D97-AF65-F5344CB8AC3E}">
        <p14:creationId xmlns:p14="http://schemas.microsoft.com/office/powerpoint/2010/main" val="274928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C8F825-47C4-4CD4-AF4D-5544D7546E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2154" y="0"/>
            <a:ext cx="11961020" cy="7974013"/>
          </a:xfrm>
          <a:prstGeom prst="rect">
            <a:avLst/>
          </a:prstGeom>
        </p:spPr>
      </p:pic>
      <p:sp>
        <p:nvSpPr>
          <p:cNvPr id="6" name="Right Triangle 5">
            <a:extLst>
              <a:ext uri="{FF2B5EF4-FFF2-40B4-BE49-F238E27FC236}">
                <a16:creationId xmlns:a16="http://schemas.microsoft.com/office/drawing/2014/main" id="{5EC0C88B-669D-4F3B-B090-B94FD57D99CD}"/>
              </a:ext>
            </a:extLst>
          </p:cNvPr>
          <p:cNvSpPr/>
          <p:nvPr/>
        </p:nvSpPr>
        <p:spPr bwMode="gray">
          <a:xfrm>
            <a:off x="0" y="1040"/>
            <a:ext cx="10801137" cy="7971937"/>
          </a:xfrm>
          <a:prstGeom prst="rtTriangle">
            <a:avLst/>
          </a:prstGeom>
          <a:solidFill>
            <a:schemeClr val="bg1"/>
          </a:solidFill>
          <a:ln w="6350" algn="ctr">
            <a:noFill/>
            <a:miter lim="800000"/>
            <a:headEnd/>
            <a:tailEnd/>
          </a:ln>
        </p:spPr>
        <p:txBody>
          <a:bodyPr lIns="104619" tIns="83695" rIns="104619" bIns="83695" rtlCol="0" anchor="ctr"/>
          <a:lstStyle/>
          <a:p>
            <a:pPr algn="ctr" defTabSz="1265920" fontAlgn="base">
              <a:spcBef>
                <a:spcPct val="50000"/>
              </a:spcBef>
              <a:spcAft>
                <a:spcPct val="0"/>
              </a:spcAft>
              <a:buClr>
                <a:srgbClr val="F0AB00"/>
              </a:buClr>
              <a:buSzPct val="80000"/>
            </a:pPr>
            <a:endParaRPr lang="en-GB" sz="2441" kern="0" dirty="0" err="1">
              <a:solidFill>
                <a:srgbClr val="FFFFFF"/>
              </a:solidFill>
              <a:latin typeface="Arial"/>
              <a:ea typeface="Arial Unicode MS" pitchFamily="34" charset="-128"/>
              <a:cs typeface="Arial Unicode MS" pitchFamily="34" charset="-128"/>
            </a:endParaRPr>
          </a:p>
        </p:txBody>
      </p:sp>
      <p:sp>
        <p:nvSpPr>
          <p:cNvPr id="5" name="Right Triangle 4">
            <a:extLst>
              <a:ext uri="{FF2B5EF4-FFF2-40B4-BE49-F238E27FC236}">
                <a16:creationId xmlns:a16="http://schemas.microsoft.com/office/drawing/2014/main" id="{D7611CD6-3416-4420-95E6-1DB85B2C749B}"/>
              </a:ext>
            </a:extLst>
          </p:cNvPr>
          <p:cNvSpPr/>
          <p:nvPr/>
        </p:nvSpPr>
        <p:spPr bwMode="gray">
          <a:xfrm flipV="1">
            <a:off x="-1" y="0"/>
            <a:ext cx="15243175" cy="3771944"/>
          </a:xfrm>
          <a:prstGeom prst="rtTriangle">
            <a:avLst/>
          </a:prstGeom>
          <a:solidFill>
            <a:srgbClr val="F0AB00"/>
          </a:solidFill>
          <a:ln w="6350" algn="ctr">
            <a:noFill/>
            <a:miter lim="800000"/>
            <a:headEnd/>
            <a:tailEnd/>
          </a:ln>
        </p:spPr>
        <p:txBody>
          <a:bodyPr lIns="104619" tIns="83695" rIns="104619" bIns="83695" rtlCol="0" anchor="ctr"/>
          <a:lstStyle/>
          <a:p>
            <a:pPr algn="ctr" defTabSz="1265920" fontAlgn="base">
              <a:spcBef>
                <a:spcPct val="50000"/>
              </a:spcBef>
              <a:spcAft>
                <a:spcPct val="0"/>
              </a:spcAft>
              <a:buClr>
                <a:srgbClr val="F0AB00"/>
              </a:buClr>
              <a:buSzPct val="80000"/>
            </a:pPr>
            <a:endParaRPr lang="en-GB" sz="2441" kern="0" dirty="0" err="1">
              <a:solidFill>
                <a:srgbClr val="FFFFFF"/>
              </a:solidFill>
              <a:latin typeface="Arial"/>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6CF69EE3-2F96-4AA8-8CC5-39B2A456E786}"/>
              </a:ext>
            </a:extLst>
          </p:cNvPr>
          <p:cNvSpPr/>
          <p:nvPr/>
        </p:nvSpPr>
        <p:spPr>
          <a:xfrm>
            <a:off x="521649" y="4442071"/>
            <a:ext cx="5521009" cy="2862322"/>
          </a:xfrm>
          <a:prstGeom prst="rect">
            <a:avLst/>
          </a:prstGeom>
        </p:spPr>
        <p:txBody>
          <a:bodyPr wrap="square">
            <a:spAutoFit/>
          </a:bodyPr>
          <a:lstStyle/>
          <a:p>
            <a:r>
              <a:rPr lang="en-US" sz="6000" dirty="0">
                <a:latin typeface="BentonSans Bold" panose="02000803000000020004" pitchFamily="2" charset="0"/>
              </a:rPr>
              <a:t>W</a:t>
            </a:r>
            <a:r>
              <a:rPr lang="en-GB" sz="6000" dirty="0">
                <a:latin typeface="BentonSans Bold" panose="02000803000000020004" pitchFamily="2" charset="0"/>
              </a:rPr>
              <a:t>e’ve Gone Live With </a:t>
            </a:r>
            <a:r>
              <a:rPr lang="en-GB" sz="6000" dirty="0">
                <a:solidFill>
                  <a:srgbClr val="F0AB00"/>
                </a:solidFill>
                <a:latin typeface="BentonSans Bold" panose="02000803000000020004" pitchFamily="2" charset="0"/>
              </a:rPr>
              <a:t>SAP Concur</a:t>
            </a:r>
            <a:endParaRPr lang="en-US" sz="7200" dirty="0">
              <a:solidFill>
                <a:srgbClr val="FFC000"/>
              </a:solidFill>
              <a:latin typeface="BentonSans Bold" panose="02000803000000020004" pitchFamily="2" charset="0"/>
            </a:endParaRPr>
          </a:p>
        </p:txBody>
      </p:sp>
      <p:sp>
        <p:nvSpPr>
          <p:cNvPr id="14" name="Picture Placeholder 13">
            <a:extLst>
              <a:ext uri="{FF2B5EF4-FFF2-40B4-BE49-F238E27FC236}">
                <a16:creationId xmlns:a16="http://schemas.microsoft.com/office/drawing/2014/main" id="{3513AEFD-FE0F-47BD-A5EC-83900BACF2D1}"/>
              </a:ext>
            </a:extLst>
          </p:cNvPr>
          <p:cNvSpPr>
            <a:spLocks noGrp="1"/>
          </p:cNvSpPr>
          <p:nvPr>
            <p:ph type="pic" sz="quarter" idx="12"/>
          </p:nvPr>
        </p:nvSpPr>
        <p:spPr>
          <a:xfrm>
            <a:off x="245443" y="154722"/>
            <a:ext cx="3261626" cy="1414096"/>
          </a:xfrm>
          <a:solidFill>
            <a:schemeClr val="bg1"/>
          </a:solidFill>
        </p:spPr>
      </p:sp>
    </p:spTree>
    <p:extLst>
      <p:ext uri="{BB962C8B-B14F-4D97-AF65-F5344CB8AC3E}">
        <p14:creationId xmlns:p14="http://schemas.microsoft.com/office/powerpoint/2010/main" val="300830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AF2D0-D009-4F38-8624-30B1882A6718}"/>
              </a:ext>
            </a:extLst>
          </p:cNvPr>
          <p:cNvSpPr>
            <a:spLocks noGrp="1"/>
          </p:cNvSpPr>
          <p:nvPr>
            <p:ph type="body" sz="quarter" idx="10"/>
          </p:nvPr>
        </p:nvSpPr>
        <p:spPr/>
        <p:txBody>
          <a:bodyPr/>
          <a:lstStyle/>
          <a:p>
            <a:pPr marL="0" indent="0">
              <a:buNone/>
            </a:pPr>
            <a:r>
              <a:rPr lang="en-US" sz="2400" dirty="0"/>
              <a:t>All you need to do for the social cards is add your company logo to the top left or right corner. (If desired)</a:t>
            </a:r>
          </a:p>
          <a:p>
            <a:pPr marL="0" lvl="0" indent="0">
              <a:buNone/>
            </a:pPr>
            <a:r>
              <a:rPr lang="en-GB" sz="2400" dirty="0"/>
              <a:t>To save the slide as a picture ready to post follow these steps: </a:t>
            </a:r>
          </a:p>
          <a:p>
            <a:pPr marL="0" lvl="0" indent="0">
              <a:buNone/>
            </a:pPr>
            <a:r>
              <a:rPr lang="en-US" sz="2000" dirty="0"/>
              <a:t>1. Select the slide you wish to save </a:t>
            </a:r>
          </a:p>
          <a:p>
            <a:pPr lvl="0"/>
            <a:r>
              <a:rPr lang="en-US" sz="2000" dirty="0"/>
              <a:t>2. Click File &gt; Save as &gt; Save as JPEG from dropdown menu &gt; Save &gt; select just this one &gt; Save</a:t>
            </a:r>
          </a:p>
          <a:p>
            <a:pPr lvl="0"/>
            <a:r>
              <a:rPr lang="en-US" sz="2000" dirty="0"/>
              <a:t>3. Start a new post in LinkedIn and add the image to your LinkedIn post and feel free to tag:</a:t>
            </a:r>
          </a:p>
          <a:p>
            <a:r>
              <a:rPr lang="en-US" sz="2000" dirty="0">
                <a:latin typeface="BentonSans Bold" panose="02000803000000020004"/>
              </a:rPr>
              <a:t>#</a:t>
            </a:r>
            <a:r>
              <a:rPr lang="en-US" sz="2000" dirty="0" err="1">
                <a:latin typeface="BentonSans Bold" panose="02000803000000020004"/>
              </a:rPr>
              <a:t>sapconcur</a:t>
            </a:r>
            <a:r>
              <a:rPr lang="en-US" sz="2000" dirty="0">
                <a:latin typeface="BentonSans Bold" panose="02000803000000020004"/>
              </a:rPr>
              <a:t>, #</a:t>
            </a:r>
            <a:r>
              <a:rPr lang="en-US" sz="2000" dirty="0" err="1">
                <a:latin typeface="BentonSans Bold" panose="02000803000000020004"/>
              </a:rPr>
              <a:t>GoLive</a:t>
            </a:r>
            <a:r>
              <a:rPr lang="en-US" sz="2000" dirty="0">
                <a:latin typeface="BentonSans Bold" panose="02000803000000020004"/>
              </a:rPr>
              <a:t> </a:t>
            </a:r>
            <a:r>
              <a:rPr lang="en-GB" sz="2000" dirty="0">
                <a:latin typeface="BentonSans Bold" panose="02000803000000020004"/>
              </a:rPr>
              <a:t>#</a:t>
            </a:r>
            <a:r>
              <a:rPr lang="en-GB" sz="2000" dirty="0" err="1">
                <a:latin typeface="BentonSans Bold" panose="02000803000000020004"/>
              </a:rPr>
              <a:t>SAPConcurGoLive</a:t>
            </a:r>
            <a:r>
              <a:rPr lang="en-GB" sz="2000" dirty="0">
                <a:latin typeface="BentonSans Bold" panose="02000803000000020004"/>
              </a:rPr>
              <a:t> </a:t>
            </a:r>
            <a:r>
              <a:rPr lang="en-US" sz="2000" dirty="0">
                <a:latin typeface="BentonSans Bold" panose="02000803000000020004"/>
              </a:rPr>
              <a:t>and if you like tag @</a:t>
            </a:r>
            <a:r>
              <a:rPr lang="en-US" sz="2000" dirty="0" err="1">
                <a:latin typeface="BentonSans Bold" panose="02000803000000020004"/>
              </a:rPr>
              <a:t>sapconcur</a:t>
            </a:r>
            <a:r>
              <a:rPr lang="en-GB" sz="2000" dirty="0">
                <a:latin typeface="BentonSans Bold" panose="02000803000000020004"/>
              </a:rPr>
              <a:t>, </a:t>
            </a:r>
            <a:r>
              <a:rPr lang="en-US" sz="2000" dirty="0">
                <a:latin typeface="BentonSans Bold" panose="02000803000000020004"/>
              </a:rPr>
              <a:t>and our UKI Enterprise MD </a:t>
            </a:r>
            <a:r>
              <a:rPr lang="en-US" sz="2000" dirty="0">
                <a:latin typeface="BentonSans Bold" panose="02000803000000020004"/>
                <a:hlinkClick r:id="rId2"/>
              </a:rPr>
              <a:t>Rob Harrison</a:t>
            </a:r>
            <a:r>
              <a:rPr lang="en-US" sz="2000" dirty="0">
                <a:latin typeface="BentonSans Bold" panose="02000803000000020004"/>
              </a:rPr>
              <a:t>, Services VP </a:t>
            </a:r>
            <a:r>
              <a:rPr lang="en-US" sz="2000" dirty="0">
                <a:latin typeface="BentonSans Bold" panose="02000803000000020004"/>
                <a:hlinkClick r:id="rId3"/>
              </a:rPr>
              <a:t>Stephanie Bethgnies</a:t>
            </a:r>
            <a:r>
              <a:rPr lang="en-US" sz="2000" dirty="0">
                <a:latin typeface="BentonSans Bold" panose="02000803000000020004"/>
              </a:rPr>
              <a:t> and Services Director </a:t>
            </a:r>
            <a:r>
              <a:rPr lang="en-US" sz="2000" dirty="0" err="1">
                <a:latin typeface="BentonSans Bold" panose="02000803000000020004"/>
                <a:hlinkClick r:id="rId4"/>
              </a:rPr>
              <a:t>Gogan</a:t>
            </a:r>
            <a:r>
              <a:rPr lang="en-US" sz="2000" dirty="0">
                <a:latin typeface="BentonSans Bold" panose="02000803000000020004"/>
                <a:hlinkClick r:id="rId4"/>
              </a:rPr>
              <a:t> Sharma</a:t>
            </a:r>
            <a:endParaRPr lang="en-US" sz="2000" dirty="0">
              <a:latin typeface="BentonSans Bold" panose="02000803000000020004"/>
            </a:endParaRPr>
          </a:p>
          <a:p>
            <a:pPr marL="0" lvl="0" indent="0">
              <a:buNone/>
            </a:pPr>
            <a:r>
              <a:rPr lang="en-US" sz="2400" dirty="0"/>
              <a:t>If you want to add a quote or fact please do so in the text boxes provided. If not please remove the text box.</a:t>
            </a:r>
          </a:p>
          <a:p>
            <a:pPr marL="0" indent="0">
              <a:buNone/>
            </a:pPr>
            <a:endParaRPr lang="en-US" dirty="0"/>
          </a:p>
        </p:txBody>
      </p:sp>
      <p:sp>
        <p:nvSpPr>
          <p:cNvPr id="2" name="Title 1">
            <a:extLst>
              <a:ext uri="{FF2B5EF4-FFF2-40B4-BE49-F238E27FC236}">
                <a16:creationId xmlns:a16="http://schemas.microsoft.com/office/drawing/2014/main" id="{A43E191D-3F3C-451C-B4B0-F572E415A3AF}"/>
              </a:ext>
            </a:extLst>
          </p:cNvPr>
          <p:cNvSpPr>
            <a:spLocks noGrp="1"/>
          </p:cNvSpPr>
          <p:nvPr>
            <p:ph type="title"/>
          </p:nvPr>
        </p:nvSpPr>
        <p:spPr/>
        <p:txBody>
          <a:bodyPr/>
          <a:lstStyle/>
          <a:p>
            <a:r>
              <a:rPr lang="en-US" dirty="0"/>
              <a:t>How to create a Social Card for Linked In - Step by step guide</a:t>
            </a:r>
            <a:endParaRPr lang="en-GB" dirty="0"/>
          </a:p>
        </p:txBody>
      </p:sp>
    </p:spTree>
    <p:extLst>
      <p:ext uri="{BB962C8B-B14F-4D97-AF65-F5344CB8AC3E}">
        <p14:creationId xmlns:p14="http://schemas.microsoft.com/office/powerpoint/2010/main" val="248818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3CA9388B-2FAF-452E-9F89-A1DE1A8F33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38571" y="0"/>
            <a:ext cx="7604604" cy="7974013"/>
          </a:xfrm>
          <a:prstGeom prst="rect">
            <a:avLst/>
          </a:prstGeom>
        </p:spPr>
      </p:pic>
      <p:sp>
        <p:nvSpPr>
          <p:cNvPr id="9" name="Rectangle 8">
            <a:extLst>
              <a:ext uri="{FF2B5EF4-FFF2-40B4-BE49-F238E27FC236}">
                <a16:creationId xmlns:a16="http://schemas.microsoft.com/office/drawing/2014/main" id="{BCC07EB3-ED80-474C-8268-0C66CA2B40B1}"/>
              </a:ext>
            </a:extLst>
          </p:cNvPr>
          <p:cNvSpPr/>
          <p:nvPr/>
        </p:nvSpPr>
        <p:spPr>
          <a:xfrm>
            <a:off x="0" y="2832844"/>
            <a:ext cx="7604604" cy="2308324"/>
          </a:xfrm>
          <a:prstGeom prst="rect">
            <a:avLst/>
          </a:prstGeom>
        </p:spPr>
        <p:txBody>
          <a:bodyPr wrap="square">
            <a:spAutoFit/>
          </a:bodyPr>
          <a:lstStyle/>
          <a:p>
            <a:pPr algn="ctr" defTabSz="1471590">
              <a:spcBef>
                <a:spcPts val="2434"/>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SAP Concur</a:t>
            </a:r>
            <a:endParaRPr lang="en-GB" sz="7200" dirty="0">
              <a:solidFill>
                <a:srgbClr val="FFCC00"/>
              </a:solidFill>
              <a:latin typeface="BentonSans Bold" panose="02000803000000020004" pitchFamily="2" charset="0"/>
            </a:endParaRPr>
          </a:p>
        </p:txBody>
      </p:sp>
      <p:sp>
        <p:nvSpPr>
          <p:cNvPr id="4" name="Picture Placeholder 3">
            <a:extLst>
              <a:ext uri="{FF2B5EF4-FFF2-40B4-BE49-F238E27FC236}">
                <a16:creationId xmlns:a16="http://schemas.microsoft.com/office/drawing/2014/main" id="{C698D91C-34F4-442C-BD91-BFF4B895C5E2}"/>
              </a:ext>
            </a:extLst>
          </p:cNvPr>
          <p:cNvSpPr>
            <a:spLocks noGrp="1"/>
          </p:cNvSpPr>
          <p:nvPr>
            <p:ph type="pic" sz="quarter" idx="12"/>
          </p:nvPr>
        </p:nvSpPr>
        <p:spPr>
          <a:xfrm>
            <a:off x="490865" y="240129"/>
            <a:ext cx="2439268" cy="949893"/>
          </a:xfrm>
          <a:solidFill>
            <a:schemeClr val="bg1"/>
          </a:solidFill>
        </p:spPr>
      </p:sp>
    </p:spTree>
    <p:extLst>
      <p:ext uri="{BB962C8B-B14F-4D97-AF65-F5344CB8AC3E}">
        <p14:creationId xmlns:p14="http://schemas.microsoft.com/office/powerpoint/2010/main" val="350914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6452D-5D76-4753-8746-617E54C97354}"/>
              </a:ext>
            </a:extLst>
          </p:cNvPr>
          <p:cNvSpPr/>
          <p:nvPr/>
        </p:nvSpPr>
        <p:spPr>
          <a:xfrm>
            <a:off x="0" y="2832843"/>
            <a:ext cx="9096499" cy="2308324"/>
          </a:xfrm>
          <a:prstGeom prst="rect">
            <a:avLst/>
          </a:prstGeom>
        </p:spPr>
        <p:txBody>
          <a:bodyPr wrap="square">
            <a:spAutoFit/>
          </a:bodyPr>
          <a:lstStyle/>
          <a:p>
            <a:pPr lvl="0" algn="ctr"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SAP Concur!</a:t>
            </a:r>
            <a:endParaRPr lang="en-GB" sz="7200" dirty="0">
              <a:solidFill>
                <a:srgbClr val="FFCC00"/>
              </a:solidFill>
              <a:latin typeface="BentonSans Bold" panose="02000803000000020004" pitchFamily="2" charset="0"/>
            </a:endParaRPr>
          </a:p>
        </p:txBody>
      </p:sp>
      <p:sp>
        <p:nvSpPr>
          <p:cNvPr id="5" name="TextBox 4">
            <a:extLst>
              <a:ext uri="{FF2B5EF4-FFF2-40B4-BE49-F238E27FC236}">
                <a16:creationId xmlns:a16="http://schemas.microsoft.com/office/drawing/2014/main" id="{D4130065-6178-4296-BAEF-B87DE7FA1886}"/>
              </a:ext>
            </a:extLst>
          </p:cNvPr>
          <p:cNvSpPr txBox="1"/>
          <p:nvPr/>
        </p:nvSpPr>
        <p:spPr>
          <a:xfrm>
            <a:off x="431965" y="5462750"/>
            <a:ext cx="8232570" cy="954107"/>
          </a:xfrm>
          <a:prstGeom prst="rect">
            <a:avLst/>
          </a:prstGeom>
          <a:noFill/>
        </p:spPr>
        <p:txBody>
          <a:bodyPr wrap="square" rtlCol="0">
            <a:spAutoFit/>
          </a:bodyPr>
          <a:lstStyle/>
          <a:p>
            <a:r>
              <a:rPr lang="en-US" sz="2800" dirty="0">
                <a:solidFill>
                  <a:schemeClr val="bg1"/>
                </a:solidFill>
                <a:latin typeface="BentonSans Bold" panose="02000803000000020004" pitchFamily="2" charset="0"/>
              </a:rPr>
              <a:t>Insert fact or quote here if desired. If not please delete this text box</a:t>
            </a:r>
            <a:endParaRPr lang="en-GB" sz="2800" dirty="0">
              <a:solidFill>
                <a:schemeClr val="bg1"/>
              </a:solidFill>
              <a:latin typeface="BentonSans Bold" panose="02000803000000020004" pitchFamily="2" charset="0"/>
            </a:endParaRPr>
          </a:p>
        </p:txBody>
      </p:sp>
      <p:pic>
        <p:nvPicPr>
          <p:cNvPr id="8" name="Picture 7">
            <a:extLst>
              <a:ext uri="{FF2B5EF4-FFF2-40B4-BE49-F238E27FC236}">
                <a16:creationId xmlns:a16="http://schemas.microsoft.com/office/drawing/2014/main" id="{E9D2C1FE-CB22-4DF4-895C-DD7F68AAA5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6499" y="-1"/>
            <a:ext cx="6146675" cy="7974013"/>
          </a:xfrm>
          <a:prstGeom prst="rect">
            <a:avLst/>
          </a:prstGeom>
        </p:spPr>
      </p:pic>
      <p:sp>
        <p:nvSpPr>
          <p:cNvPr id="6" name="Picture Placeholder 5">
            <a:extLst>
              <a:ext uri="{FF2B5EF4-FFF2-40B4-BE49-F238E27FC236}">
                <a16:creationId xmlns:a16="http://schemas.microsoft.com/office/drawing/2014/main" id="{2F90D195-6AE4-4F3B-B024-0319E31D6F50}"/>
              </a:ext>
            </a:extLst>
          </p:cNvPr>
          <p:cNvSpPr>
            <a:spLocks noGrp="1"/>
          </p:cNvSpPr>
          <p:nvPr>
            <p:ph type="pic" sz="quarter" idx="12"/>
          </p:nvPr>
        </p:nvSpPr>
        <p:spPr>
          <a:xfrm>
            <a:off x="431965" y="270383"/>
            <a:ext cx="3261626" cy="1414095"/>
          </a:xfrm>
          <a:solidFill>
            <a:schemeClr val="bg1"/>
          </a:solidFill>
        </p:spPr>
      </p:sp>
    </p:spTree>
    <p:extLst>
      <p:ext uri="{BB962C8B-B14F-4D97-AF65-F5344CB8AC3E}">
        <p14:creationId xmlns:p14="http://schemas.microsoft.com/office/powerpoint/2010/main" val="180308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B28AC-704C-4FF4-9028-81C7AED0A0BC}"/>
              </a:ext>
            </a:extLst>
          </p:cNvPr>
          <p:cNvSpPr txBox="1"/>
          <p:nvPr/>
        </p:nvSpPr>
        <p:spPr>
          <a:xfrm>
            <a:off x="247224" y="5279933"/>
            <a:ext cx="8232570" cy="954107"/>
          </a:xfrm>
          <a:prstGeom prst="rect">
            <a:avLst/>
          </a:prstGeom>
          <a:noFill/>
        </p:spPr>
        <p:txBody>
          <a:bodyPr wrap="square" rtlCol="0">
            <a:spAutoFit/>
          </a:bodyPr>
          <a:lstStyle/>
          <a:p>
            <a:r>
              <a:rPr lang="en-US" sz="2800" dirty="0">
                <a:solidFill>
                  <a:schemeClr val="bg1"/>
                </a:solidFill>
                <a:latin typeface="BentonSans Bold" panose="02000803000000020004" pitchFamily="2" charset="0"/>
              </a:rPr>
              <a:t>Insert fact or quote here if desired. If not please delete this text box</a:t>
            </a:r>
            <a:endParaRPr lang="en-GB" sz="2800" dirty="0">
              <a:solidFill>
                <a:schemeClr val="bg1"/>
              </a:solidFill>
              <a:latin typeface="BentonSans Bold" panose="02000803000000020004" pitchFamily="2" charset="0"/>
            </a:endParaRPr>
          </a:p>
        </p:txBody>
      </p:sp>
      <p:pic>
        <p:nvPicPr>
          <p:cNvPr id="7" name="Picture Placeholder 5">
            <a:extLst>
              <a:ext uri="{FF2B5EF4-FFF2-40B4-BE49-F238E27FC236}">
                <a16:creationId xmlns:a16="http://schemas.microsoft.com/office/drawing/2014/main" id="{4E546CB9-2E62-4EBA-9E8A-766C1A4756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81369" y="0"/>
            <a:ext cx="6161805" cy="7974013"/>
          </a:xfrm>
          <a:prstGeom prst="rect">
            <a:avLst/>
          </a:prstGeom>
        </p:spPr>
      </p:pic>
      <p:sp>
        <p:nvSpPr>
          <p:cNvPr id="8" name="Rectangle 7">
            <a:extLst>
              <a:ext uri="{FF2B5EF4-FFF2-40B4-BE49-F238E27FC236}">
                <a16:creationId xmlns:a16="http://schemas.microsoft.com/office/drawing/2014/main" id="{466BF969-0A03-460D-BC4C-9894E80EB4DC}"/>
              </a:ext>
            </a:extLst>
          </p:cNvPr>
          <p:cNvSpPr/>
          <p:nvPr/>
        </p:nvSpPr>
        <p:spPr>
          <a:xfrm>
            <a:off x="0" y="2723359"/>
            <a:ext cx="9081368" cy="2308324"/>
          </a:xfrm>
          <a:prstGeom prst="rect">
            <a:avLst/>
          </a:prstGeom>
        </p:spPr>
        <p:txBody>
          <a:bodyPr wrap="square">
            <a:spAutoFit/>
          </a:bodyPr>
          <a:lstStyle/>
          <a:p>
            <a:pPr lvl="0" algn="ctr"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a:t>
            </a:r>
            <a:r>
              <a:rPr lang="en-GB" sz="7200" dirty="0">
                <a:latin typeface="BentonSans Bold" panose="02000803000000020004" pitchFamily="2" charset="0"/>
              </a:rPr>
              <a:t>SAP Concur!</a:t>
            </a:r>
          </a:p>
        </p:txBody>
      </p:sp>
      <p:sp>
        <p:nvSpPr>
          <p:cNvPr id="5" name="Picture Placeholder 4">
            <a:extLst>
              <a:ext uri="{FF2B5EF4-FFF2-40B4-BE49-F238E27FC236}">
                <a16:creationId xmlns:a16="http://schemas.microsoft.com/office/drawing/2014/main" id="{17B071E4-0F4A-4394-9436-91C41CE9096F}"/>
              </a:ext>
            </a:extLst>
          </p:cNvPr>
          <p:cNvSpPr>
            <a:spLocks noGrp="1"/>
          </p:cNvSpPr>
          <p:nvPr>
            <p:ph type="pic" sz="quarter" idx="12"/>
          </p:nvPr>
        </p:nvSpPr>
        <p:spPr>
          <a:xfrm>
            <a:off x="443994" y="228265"/>
            <a:ext cx="3261626" cy="1414095"/>
          </a:xfrm>
        </p:spPr>
      </p:sp>
    </p:spTree>
    <p:extLst>
      <p:ext uri="{BB962C8B-B14F-4D97-AF65-F5344CB8AC3E}">
        <p14:creationId xmlns:p14="http://schemas.microsoft.com/office/powerpoint/2010/main" val="14902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B28AC-704C-4FF4-9028-81C7AED0A0BC}"/>
              </a:ext>
            </a:extLst>
          </p:cNvPr>
          <p:cNvSpPr txBox="1"/>
          <p:nvPr/>
        </p:nvSpPr>
        <p:spPr>
          <a:xfrm>
            <a:off x="247224" y="5229803"/>
            <a:ext cx="8232570" cy="954107"/>
          </a:xfrm>
          <a:prstGeom prst="rect">
            <a:avLst/>
          </a:prstGeom>
          <a:noFill/>
        </p:spPr>
        <p:txBody>
          <a:bodyPr wrap="square" rtlCol="0">
            <a:spAutoFit/>
          </a:bodyPr>
          <a:lstStyle/>
          <a:p>
            <a:r>
              <a:rPr lang="en-US" sz="2800" dirty="0">
                <a:solidFill>
                  <a:schemeClr val="bg1"/>
                </a:solidFill>
                <a:latin typeface="BentonSans Bold" panose="02000803000000020004" pitchFamily="2" charset="0"/>
              </a:rPr>
              <a:t>Insert fact or quote here if desired. If not please delete this text box</a:t>
            </a:r>
            <a:endParaRPr lang="en-GB" sz="2800" dirty="0">
              <a:solidFill>
                <a:schemeClr val="bg1"/>
              </a:solidFill>
              <a:latin typeface="BentonSans Bold" panose="02000803000000020004" pitchFamily="2" charset="0"/>
            </a:endParaRPr>
          </a:p>
        </p:txBody>
      </p:sp>
      <p:sp>
        <p:nvSpPr>
          <p:cNvPr id="8" name="Rectangle 7">
            <a:extLst>
              <a:ext uri="{FF2B5EF4-FFF2-40B4-BE49-F238E27FC236}">
                <a16:creationId xmlns:a16="http://schemas.microsoft.com/office/drawing/2014/main" id="{C5CC362E-ABCB-4746-9EFC-17F0B026CC2C}"/>
              </a:ext>
            </a:extLst>
          </p:cNvPr>
          <p:cNvSpPr/>
          <p:nvPr/>
        </p:nvSpPr>
        <p:spPr>
          <a:xfrm>
            <a:off x="1" y="2723359"/>
            <a:ext cx="9096498" cy="2308324"/>
          </a:xfrm>
          <a:prstGeom prst="rect">
            <a:avLst/>
          </a:prstGeom>
        </p:spPr>
        <p:txBody>
          <a:bodyPr wrap="square">
            <a:spAutoFit/>
          </a:bodyPr>
          <a:lstStyle/>
          <a:p>
            <a:pPr lvl="0" algn="ctr"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a:t>
            </a:r>
            <a:r>
              <a:rPr lang="en-GB" sz="7200" dirty="0">
                <a:latin typeface="BentonSans Bold" panose="02000803000000020004" pitchFamily="2" charset="0"/>
              </a:rPr>
              <a:t>SAP Concur!</a:t>
            </a:r>
          </a:p>
        </p:txBody>
      </p:sp>
      <p:pic>
        <p:nvPicPr>
          <p:cNvPr id="9" name="Picture 8">
            <a:extLst>
              <a:ext uri="{FF2B5EF4-FFF2-40B4-BE49-F238E27FC236}">
                <a16:creationId xmlns:a16="http://schemas.microsoft.com/office/drawing/2014/main" id="{C8273F60-CADD-4F6B-8094-FB29F6AC9B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6499" y="-1"/>
            <a:ext cx="6146675" cy="7974013"/>
          </a:xfrm>
          <a:prstGeom prst="rect">
            <a:avLst/>
          </a:prstGeom>
        </p:spPr>
      </p:pic>
      <p:sp>
        <p:nvSpPr>
          <p:cNvPr id="5" name="Picture Placeholder 4">
            <a:extLst>
              <a:ext uri="{FF2B5EF4-FFF2-40B4-BE49-F238E27FC236}">
                <a16:creationId xmlns:a16="http://schemas.microsoft.com/office/drawing/2014/main" id="{C87EF077-D789-40E1-9A9A-6824F1075CDD}"/>
              </a:ext>
            </a:extLst>
          </p:cNvPr>
          <p:cNvSpPr>
            <a:spLocks noGrp="1"/>
          </p:cNvSpPr>
          <p:nvPr>
            <p:ph type="pic" sz="quarter" idx="12"/>
          </p:nvPr>
        </p:nvSpPr>
        <p:spPr>
          <a:xfrm>
            <a:off x="247224" y="269843"/>
            <a:ext cx="3261626" cy="1414095"/>
          </a:xfrm>
        </p:spPr>
      </p:sp>
    </p:spTree>
    <p:extLst>
      <p:ext uri="{BB962C8B-B14F-4D97-AF65-F5344CB8AC3E}">
        <p14:creationId xmlns:p14="http://schemas.microsoft.com/office/powerpoint/2010/main" val="412034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46D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98073D-A180-4218-890A-ED29CB6435FA}"/>
              </a:ext>
            </a:extLst>
          </p:cNvPr>
          <p:cNvSpPr/>
          <p:nvPr/>
        </p:nvSpPr>
        <p:spPr>
          <a:xfrm>
            <a:off x="0" y="2832844"/>
            <a:ext cx="9081369" cy="2308324"/>
          </a:xfrm>
          <a:prstGeom prst="rect">
            <a:avLst/>
          </a:prstGeom>
        </p:spPr>
        <p:txBody>
          <a:bodyPr wrap="square">
            <a:spAutoFit/>
          </a:bodyPr>
          <a:lstStyle/>
          <a:p>
            <a:pPr lvl="0" algn="ctr"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a:t>
            </a:r>
            <a:r>
              <a:rPr lang="en-GB" sz="7200" dirty="0">
                <a:latin typeface="BentonSans Bold" panose="02000803000000020004" pitchFamily="2" charset="0"/>
              </a:rPr>
              <a:t>SAP Concur</a:t>
            </a:r>
          </a:p>
        </p:txBody>
      </p:sp>
      <p:sp>
        <p:nvSpPr>
          <p:cNvPr id="5" name="TextBox 4">
            <a:extLst>
              <a:ext uri="{FF2B5EF4-FFF2-40B4-BE49-F238E27FC236}">
                <a16:creationId xmlns:a16="http://schemas.microsoft.com/office/drawing/2014/main" id="{17F6BAEA-F472-4D78-B06B-C3D8B2D29ABC}"/>
              </a:ext>
            </a:extLst>
          </p:cNvPr>
          <p:cNvSpPr txBox="1"/>
          <p:nvPr/>
        </p:nvSpPr>
        <p:spPr>
          <a:xfrm>
            <a:off x="324243" y="5603483"/>
            <a:ext cx="8232570" cy="954107"/>
          </a:xfrm>
          <a:prstGeom prst="rect">
            <a:avLst/>
          </a:prstGeom>
          <a:noFill/>
        </p:spPr>
        <p:txBody>
          <a:bodyPr wrap="square" rtlCol="0">
            <a:spAutoFit/>
          </a:bodyPr>
          <a:lstStyle/>
          <a:p>
            <a:r>
              <a:rPr lang="en-US" sz="2800" dirty="0">
                <a:solidFill>
                  <a:schemeClr val="bg1"/>
                </a:solidFill>
                <a:latin typeface="BentonSans Bold" panose="02000803000000020004" pitchFamily="2" charset="0"/>
              </a:rPr>
              <a:t>Insert fact or quote here if desired. If not please delete this text box</a:t>
            </a:r>
            <a:endParaRPr lang="en-GB" sz="2800" dirty="0">
              <a:solidFill>
                <a:schemeClr val="bg1"/>
              </a:solidFill>
              <a:latin typeface="BentonSans Bold" panose="02000803000000020004" pitchFamily="2" charset="0"/>
            </a:endParaRPr>
          </a:p>
        </p:txBody>
      </p:sp>
      <p:pic>
        <p:nvPicPr>
          <p:cNvPr id="6" name="Picture Placeholder 5">
            <a:extLst>
              <a:ext uri="{FF2B5EF4-FFF2-40B4-BE49-F238E27FC236}">
                <a16:creationId xmlns:a16="http://schemas.microsoft.com/office/drawing/2014/main" id="{1AC44328-8F86-4A6E-8890-BF43676A0D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81369" y="0"/>
            <a:ext cx="6161805" cy="7974013"/>
          </a:xfrm>
          <a:prstGeom prst="rect">
            <a:avLst/>
          </a:prstGeom>
        </p:spPr>
      </p:pic>
      <p:sp>
        <p:nvSpPr>
          <p:cNvPr id="7" name="Picture Placeholder 6">
            <a:extLst>
              <a:ext uri="{FF2B5EF4-FFF2-40B4-BE49-F238E27FC236}">
                <a16:creationId xmlns:a16="http://schemas.microsoft.com/office/drawing/2014/main" id="{29472110-0D71-4D48-AAE8-0E1AEE470B55}"/>
              </a:ext>
            </a:extLst>
          </p:cNvPr>
          <p:cNvSpPr>
            <a:spLocks noGrp="1"/>
          </p:cNvSpPr>
          <p:nvPr>
            <p:ph type="pic" sz="quarter" idx="12"/>
          </p:nvPr>
        </p:nvSpPr>
        <p:spPr>
          <a:xfrm>
            <a:off x="155342" y="135957"/>
            <a:ext cx="3261626" cy="1414095"/>
          </a:xfrm>
        </p:spPr>
      </p:sp>
    </p:spTree>
    <p:extLst>
      <p:ext uri="{BB962C8B-B14F-4D97-AF65-F5344CB8AC3E}">
        <p14:creationId xmlns:p14="http://schemas.microsoft.com/office/powerpoint/2010/main" val="116017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98073D-A180-4218-890A-ED29CB6435FA}"/>
              </a:ext>
            </a:extLst>
          </p:cNvPr>
          <p:cNvSpPr/>
          <p:nvPr/>
        </p:nvSpPr>
        <p:spPr>
          <a:xfrm>
            <a:off x="0" y="2832843"/>
            <a:ext cx="9096499" cy="2308324"/>
          </a:xfrm>
          <a:prstGeom prst="rect">
            <a:avLst/>
          </a:prstGeom>
        </p:spPr>
        <p:txBody>
          <a:bodyPr wrap="square">
            <a:spAutoFit/>
          </a:bodyPr>
          <a:lstStyle/>
          <a:p>
            <a:pPr lvl="0" algn="ctr" defTabSz="1265666">
              <a:spcBef>
                <a:spcPts val="2093"/>
              </a:spcBef>
              <a:buClr>
                <a:srgbClr val="F0AB00"/>
              </a:buClr>
              <a:buSzPct val="80000"/>
            </a:pPr>
            <a:r>
              <a:rPr lang="en-US" sz="7200" dirty="0">
                <a:solidFill>
                  <a:srgbClr val="FFFFFF"/>
                </a:solidFill>
                <a:latin typeface="BentonSans Bold" panose="02000803000000020004" pitchFamily="2" charset="0"/>
              </a:rPr>
              <a:t>We’ve Gone Live With</a:t>
            </a:r>
            <a:r>
              <a:rPr lang="en-GB" sz="7200" dirty="0">
                <a:solidFill>
                  <a:srgbClr val="F0AB00"/>
                </a:solidFill>
                <a:latin typeface="BentonSans Bold" panose="02000803000000020004" pitchFamily="2" charset="0"/>
              </a:rPr>
              <a:t> </a:t>
            </a:r>
            <a:r>
              <a:rPr lang="en-GB" sz="7200" dirty="0">
                <a:latin typeface="BentonSans Bold" panose="02000803000000020004" pitchFamily="2" charset="0"/>
              </a:rPr>
              <a:t>SAP Concur</a:t>
            </a:r>
          </a:p>
        </p:txBody>
      </p:sp>
      <p:sp>
        <p:nvSpPr>
          <p:cNvPr id="5" name="TextBox 4">
            <a:extLst>
              <a:ext uri="{FF2B5EF4-FFF2-40B4-BE49-F238E27FC236}">
                <a16:creationId xmlns:a16="http://schemas.microsoft.com/office/drawing/2014/main" id="{17F6BAEA-F472-4D78-B06B-C3D8B2D29ABC}"/>
              </a:ext>
            </a:extLst>
          </p:cNvPr>
          <p:cNvSpPr txBox="1"/>
          <p:nvPr/>
        </p:nvSpPr>
        <p:spPr>
          <a:xfrm>
            <a:off x="431964" y="5469851"/>
            <a:ext cx="8232570" cy="954107"/>
          </a:xfrm>
          <a:prstGeom prst="rect">
            <a:avLst/>
          </a:prstGeom>
          <a:noFill/>
        </p:spPr>
        <p:txBody>
          <a:bodyPr wrap="square" rtlCol="0">
            <a:spAutoFit/>
          </a:bodyPr>
          <a:lstStyle/>
          <a:p>
            <a:r>
              <a:rPr lang="en-US" sz="2800" dirty="0">
                <a:solidFill>
                  <a:schemeClr val="bg1"/>
                </a:solidFill>
                <a:latin typeface="BentonSans Bold" panose="02000803000000020004" pitchFamily="2" charset="0"/>
              </a:rPr>
              <a:t>Insert fact or quote here if desired. If not please delete this text box</a:t>
            </a:r>
            <a:endParaRPr lang="en-GB" sz="2800" dirty="0">
              <a:solidFill>
                <a:schemeClr val="bg1"/>
              </a:solidFill>
              <a:latin typeface="BentonSans Bold" panose="02000803000000020004" pitchFamily="2" charset="0"/>
            </a:endParaRPr>
          </a:p>
        </p:txBody>
      </p:sp>
      <p:pic>
        <p:nvPicPr>
          <p:cNvPr id="7" name="Picture 6">
            <a:extLst>
              <a:ext uri="{FF2B5EF4-FFF2-40B4-BE49-F238E27FC236}">
                <a16:creationId xmlns:a16="http://schemas.microsoft.com/office/drawing/2014/main" id="{7B571752-9E21-410C-89EC-092FA5B70A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6499" y="-1"/>
            <a:ext cx="6146675" cy="7974013"/>
          </a:xfrm>
          <a:prstGeom prst="rect">
            <a:avLst/>
          </a:prstGeom>
        </p:spPr>
      </p:pic>
      <p:sp>
        <p:nvSpPr>
          <p:cNvPr id="6" name="Picture Placeholder 5">
            <a:extLst>
              <a:ext uri="{FF2B5EF4-FFF2-40B4-BE49-F238E27FC236}">
                <a16:creationId xmlns:a16="http://schemas.microsoft.com/office/drawing/2014/main" id="{615A1C73-4F8E-4723-90E2-6BC227BD11FB}"/>
              </a:ext>
            </a:extLst>
          </p:cNvPr>
          <p:cNvSpPr>
            <a:spLocks noGrp="1"/>
          </p:cNvSpPr>
          <p:nvPr>
            <p:ph type="pic" sz="quarter" idx="12"/>
          </p:nvPr>
        </p:nvSpPr>
        <p:spPr>
          <a:xfrm>
            <a:off x="166772" y="135957"/>
            <a:ext cx="3261626" cy="1414095"/>
          </a:xfrm>
        </p:spPr>
      </p:sp>
    </p:spTree>
    <p:extLst>
      <p:ext uri="{BB962C8B-B14F-4D97-AF65-F5344CB8AC3E}">
        <p14:creationId xmlns:p14="http://schemas.microsoft.com/office/powerpoint/2010/main" val="414555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4FD5D-36DC-4EC8-9C3B-C0D6FB875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36012"/>
            <a:ext cx="15243175" cy="3638001"/>
          </a:xfrm>
          <a:prstGeom prst="rect">
            <a:avLst/>
          </a:prstGeom>
        </p:spPr>
      </p:pic>
      <p:sp>
        <p:nvSpPr>
          <p:cNvPr id="7" name="Rectangle 6">
            <a:extLst>
              <a:ext uri="{FF2B5EF4-FFF2-40B4-BE49-F238E27FC236}">
                <a16:creationId xmlns:a16="http://schemas.microsoft.com/office/drawing/2014/main" id="{738C8633-E138-4303-9947-EF4BCDF8A66E}"/>
              </a:ext>
            </a:extLst>
          </p:cNvPr>
          <p:cNvSpPr/>
          <p:nvPr/>
        </p:nvSpPr>
        <p:spPr>
          <a:xfrm>
            <a:off x="0" y="2622337"/>
            <a:ext cx="15243175" cy="1015663"/>
          </a:xfrm>
          <a:prstGeom prst="rect">
            <a:avLst/>
          </a:prstGeom>
        </p:spPr>
        <p:txBody>
          <a:bodyPr wrap="square">
            <a:spAutoFit/>
          </a:bodyPr>
          <a:lstStyle/>
          <a:p>
            <a:pPr algn="ctr"/>
            <a:r>
              <a:rPr lang="en-US" sz="6000" dirty="0">
                <a:solidFill>
                  <a:schemeClr val="bg1"/>
                </a:solidFill>
                <a:latin typeface="BentonSans Bold" panose="02000803000000020004" pitchFamily="2" charset="0"/>
              </a:rPr>
              <a:t>W</a:t>
            </a:r>
            <a:r>
              <a:rPr lang="en-GB" sz="6000" dirty="0">
                <a:solidFill>
                  <a:schemeClr val="bg1"/>
                </a:solidFill>
                <a:latin typeface="BentonSans Bold" panose="02000803000000020004" pitchFamily="2" charset="0"/>
              </a:rPr>
              <a:t>e’ve Gone Live With </a:t>
            </a:r>
            <a:r>
              <a:rPr lang="en-GB" sz="6000" dirty="0">
                <a:solidFill>
                  <a:srgbClr val="F0AB00"/>
                </a:solidFill>
                <a:latin typeface="BentonSans Bold" panose="02000803000000020004" pitchFamily="2" charset="0"/>
              </a:rPr>
              <a:t>SAP Concur</a:t>
            </a:r>
            <a:endParaRPr lang="en-US" sz="7200" dirty="0">
              <a:solidFill>
                <a:srgbClr val="FFC000"/>
              </a:solidFill>
              <a:latin typeface="BentonSans Bold" panose="02000803000000020004" pitchFamily="2" charset="0"/>
            </a:endParaRPr>
          </a:p>
        </p:txBody>
      </p:sp>
      <p:sp>
        <p:nvSpPr>
          <p:cNvPr id="4" name="Picture Placeholder 3">
            <a:extLst>
              <a:ext uri="{FF2B5EF4-FFF2-40B4-BE49-F238E27FC236}">
                <a16:creationId xmlns:a16="http://schemas.microsoft.com/office/drawing/2014/main" id="{BB0C6570-4E1D-4C3F-A379-0E8182D64AB8}"/>
              </a:ext>
            </a:extLst>
          </p:cNvPr>
          <p:cNvSpPr>
            <a:spLocks noGrp="1"/>
          </p:cNvSpPr>
          <p:nvPr>
            <p:ph type="pic" sz="quarter" idx="12"/>
          </p:nvPr>
        </p:nvSpPr>
        <p:spPr>
          <a:xfrm>
            <a:off x="178202" y="152189"/>
            <a:ext cx="3261626" cy="1414095"/>
          </a:xfrm>
          <a:solidFill>
            <a:schemeClr val="bg1"/>
          </a:solidFill>
        </p:spPr>
      </p:sp>
    </p:spTree>
    <p:extLst>
      <p:ext uri="{BB962C8B-B14F-4D97-AF65-F5344CB8AC3E}">
        <p14:creationId xmlns:p14="http://schemas.microsoft.com/office/powerpoint/2010/main" val="1462580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lt1"/>
        </a:solidFill>
        <a:ln>
          <a:noFill/>
        </a:ln>
      </a:spPr>
      <a:bodyPr rot="0" spcFirstLastPara="0" vert="horz" wrap="square" lIns="91440" tIns="45720" rIns="91440" bIns="45720" numCol="1" spcCol="0" rtlCol="0" fromWordArt="0" anchor="ctr" anchorCtr="0" forceAA="0" compatLnSpc="1">
        <a:prstTxWarp prst="textNoShape">
          <a:avLst/>
        </a:prstTxWarp>
        <a:noAutofit/>
      </a:bodyPr>
      <a:lstStyle>
        <a:defPPr algn="l">
          <a:defRPr/>
        </a:defPPr>
      </a:lstStyle>
      <a:style>
        <a:lnRef idx="2">
          <a:schemeClr val="accent3"/>
        </a:lnRef>
        <a:fillRef idx="1">
          <a:schemeClr val="lt1"/>
        </a:fillRef>
        <a:effectRef idx="0">
          <a:schemeClr val="accent3"/>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lt1"/>
        </a:solidFill>
        <a:ln>
          <a:noFill/>
        </a:ln>
      </a:spPr>
      <a:bodyPr rot="0" spcFirstLastPara="0" vert="horz" wrap="square" lIns="91440" tIns="45720" rIns="91440" bIns="45720" numCol="1" spcCol="0" rtlCol="0" fromWordArt="0" anchor="ctr" anchorCtr="0" forceAA="0" compatLnSpc="1">
        <a:prstTxWarp prst="textNoShape">
          <a:avLst/>
        </a:prstTxWarp>
        <a:noAutofit/>
      </a:bodyPr>
      <a:lstStyle>
        <a:defPPr algn="l">
          <a:defRPr/>
        </a:defPPr>
      </a:lstStyle>
      <a:style>
        <a:lnRef idx="2">
          <a:schemeClr val="accent3"/>
        </a:lnRef>
        <a:fillRef idx="1">
          <a:schemeClr val="lt1"/>
        </a:fillRef>
        <a:effectRef idx="0">
          <a:schemeClr val="accent3"/>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P_Concur_2020_16x9_Dark">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Concur_2020_16x9_Dark" id="{887483FD-5F2D-AA4E-AB09-14FA16DBC931}" vid="{2A50AE47-5320-8C45-8AD7-94A7A8AB40F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e99964954a8162b452a0ebe973c48225">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fa3437f1866a2beb858bb4991e520674"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A37A4-4964-434B-85E3-50EF5A4EFA84}">
  <ds:schemaRefs>
    <ds:schemaRef ds:uri="http://purl.org/dc/terms/"/>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386f4720-9db4-4950-8ffd-cd1ef4b846d5"/>
    <ds:schemaRef ds:uri="http://www.w3.org/XML/1998/namespace"/>
    <ds:schemaRef ds:uri="http://purl.org/dc/dcmitype/"/>
  </ds:schemaRefs>
</ds:datastoreItem>
</file>

<file path=customXml/itemProps2.xml><?xml version="1.0" encoding="utf-8"?>
<ds:datastoreItem xmlns:ds="http://schemas.openxmlformats.org/officeDocument/2006/customXml" ds:itemID="{72677222-BD18-4048-8215-1C22F940248F}">
  <ds:schemaRefs>
    <ds:schemaRef ds:uri="http://schemas.microsoft.com/sharepoint/v3/contenttype/forms"/>
  </ds:schemaRefs>
</ds:datastoreItem>
</file>

<file path=customXml/itemProps3.xml><?xml version="1.0" encoding="utf-8"?>
<ds:datastoreItem xmlns:ds="http://schemas.openxmlformats.org/officeDocument/2006/customXml" ds:itemID="{CFCDC6DC-00AD-43D5-A2FE-A12B16466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598</TotalTime>
  <Words>347</Words>
  <Application>Microsoft Office PowerPoint</Application>
  <PresentationFormat>Custom</PresentationFormat>
  <Paragraphs>29</Paragraphs>
  <Slides>14</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BentonSans Bold</vt:lpstr>
      <vt:lpstr>Calibri</vt:lpstr>
      <vt:lpstr>Calibri Light</vt:lpstr>
      <vt:lpstr>Courier New</vt:lpstr>
      <vt:lpstr>Symbol</vt:lpstr>
      <vt:lpstr>Wingdings</vt:lpstr>
      <vt:lpstr>Office Theme</vt:lpstr>
      <vt:lpstr>Custom Design</vt:lpstr>
      <vt:lpstr>1_Office Theme</vt:lpstr>
      <vt:lpstr>SAP_Concur_2020_16x9_Dark</vt:lpstr>
      <vt:lpstr>External Go Live Communication</vt:lpstr>
      <vt:lpstr>How to create a Social Card for Linked In - Step by step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Max</dc:creator>
  <cp:lastModifiedBy>Flower, Edward</cp:lastModifiedBy>
  <cp:revision>22</cp:revision>
  <dcterms:created xsi:type="dcterms:W3CDTF">2020-09-14T15:40:44Z</dcterms:created>
  <dcterms:modified xsi:type="dcterms:W3CDTF">2021-03-24T11:01:18Z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0x010100CA2FD6F1506F564BB79A97F9C245AD34</vt:lpwstr>
  </property>
</Properties>
</file>